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7" r:id="rId3"/>
    <p:sldId id="289" r:id="rId4"/>
    <p:sldId id="290" r:id="rId5"/>
    <p:sldId id="260" r:id="rId6"/>
    <p:sldId id="262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2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7" r:id="rId28"/>
    <p:sldId id="316" r:id="rId29"/>
    <p:sldId id="27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7D"/>
    <a:srgbClr val="0078A2"/>
    <a:srgbClr val="00ADEA"/>
    <a:srgbClr val="005A7A"/>
    <a:srgbClr val="A984F4"/>
    <a:srgbClr val="296826"/>
    <a:srgbClr val="C1EFFF"/>
    <a:srgbClr val="65D7FF"/>
    <a:srgbClr val="FFFF66"/>
    <a:srgbClr val="FFFF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9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48ECA-E0EF-4C31-8562-EFCE7B820516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B4CCEC5-89EF-4517-BE02-54B67043C216}">
      <dgm:prSet phldrT="[Текст]"/>
      <dgm:spPr>
        <a:solidFill>
          <a:schemeClr val="tx1"/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Основные показатели преступности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D9DC8CD-1214-435C-9703-3A158C2FF95B}" type="parTrans" cxnId="{BFFF51E1-6374-43F6-B035-EC59C54A70E4}">
      <dgm:prSet/>
      <dgm:spPr/>
      <dgm:t>
        <a:bodyPr/>
        <a:lstStyle/>
        <a:p>
          <a:endParaRPr lang="ru-RU"/>
        </a:p>
      </dgm:t>
    </dgm:pt>
    <dgm:pt modelId="{9C499AA6-474A-443A-A1D1-2AA4A0281465}" type="sibTrans" cxnId="{BFFF51E1-6374-43F6-B035-EC59C54A70E4}">
      <dgm:prSet/>
      <dgm:spPr/>
      <dgm:t>
        <a:bodyPr/>
        <a:lstStyle/>
        <a:p>
          <a:endParaRPr lang="ru-RU"/>
        </a:p>
      </dgm:t>
    </dgm:pt>
    <dgm:pt modelId="{6491F305-E4A7-4C38-9DD7-D766E5720094}">
      <dgm:prSet phldrT="[Текст]" custT="1"/>
      <dgm:spPr>
        <a:solidFill>
          <a:schemeClr val="accent6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Объём (состояние)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45EE1AB-F7C9-449C-B1FA-71D16C8D490A}" type="parTrans" cxnId="{CDBA2E09-197B-40A5-AF1B-449F04094CA0}">
      <dgm:prSet/>
      <dgm:spPr/>
      <dgm:t>
        <a:bodyPr/>
        <a:lstStyle/>
        <a:p>
          <a:endParaRPr lang="ru-RU"/>
        </a:p>
      </dgm:t>
    </dgm:pt>
    <dgm:pt modelId="{8475519C-04AB-4218-B889-4A0A2BBB663B}" type="sibTrans" cxnId="{CDBA2E09-197B-40A5-AF1B-449F04094CA0}">
      <dgm:prSet/>
      <dgm:spPr/>
      <dgm:t>
        <a:bodyPr/>
        <a:lstStyle/>
        <a:p>
          <a:endParaRPr lang="ru-RU"/>
        </a:p>
      </dgm:t>
    </dgm:pt>
    <dgm:pt modelId="{579B0955-0C34-42B5-B4B5-E91A4481AB04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Преимущественно  качественные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ACF3782-07BF-4B63-BEBD-837887E6441E}" type="parTrans" cxnId="{E1D4E9BE-DD51-4FF0-A1F3-8CA0AE8AC324}">
      <dgm:prSet/>
      <dgm:spPr/>
      <dgm:t>
        <a:bodyPr/>
        <a:lstStyle/>
        <a:p>
          <a:endParaRPr lang="ru-RU"/>
        </a:p>
      </dgm:t>
    </dgm:pt>
    <dgm:pt modelId="{9F0CCF16-C34B-40A3-87A4-683F1FBE265D}" type="sibTrans" cxnId="{E1D4E9BE-DD51-4FF0-A1F3-8CA0AE8AC324}">
      <dgm:prSet/>
      <dgm:spPr/>
      <dgm:t>
        <a:bodyPr/>
        <a:lstStyle/>
        <a:p>
          <a:endParaRPr lang="ru-RU"/>
        </a:p>
      </dgm:t>
    </dgm:pt>
    <dgm:pt modelId="{DA6703BD-60C5-4030-8ECA-F9C20DCE461A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Общественно опасный характер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A6DC3BA-1D2C-484A-8341-F181340E62E0}" type="parTrans" cxnId="{BFB62A11-84B3-4B44-856E-F02C306DCF5A}">
      <dgm:prSet/>
      <dgm:spPr/>
      <dgm:t>
        <a:bodyPr/>
        <a:lstStyle/>
        <a:p>
          <a:endParaRPr lang="ru-RU"/>
        </a:p>
      </dgm:t>
    </dgm:pt>
    <dgm:pt modelId="{7D33167B-F3ED-4339-A02D-4893946080BA}" type="sibTrans" cxnId="{BFB62A11-84B3-4B44-856E-F02C306DCF5A}">
      <dgm:prSet/>
      <dgm:spPr/>
      <dgm:t>
        <a:bodyPr/>
        <a:lstStyle/>
        <a:p>
          <a:endParaRPr lang="ru-RU"/>
        </a:p>
      </dgm:t>
    </dgm:pt>
    <dgm:pt modelId="{1D7F81DD-226C-44CA-AF14-4F70ADD279B2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Территориальное распределение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A465C06-86D0-499F-94B3-971E011D6ACC}" type="parTrans" cxnId="{5B47F331-6CE1-4999-95D3-FA6C809A265A}">
      <dgm:prSet/>
      <dgm:spPr/>
      <dgm:t>
        <a:bodyPr/>
        <a:lstStyle/>
        <a:p>
          <a:endParaRPr lang="ru-RU"/>
        </a:p>
      </dgm:t>
    </dgm:pt>
    <dgm:pt modelId="{A3C61678-C775-4127-9FE3-7C6A468CFD69}" type="sibTrans" cxnId="{5B47F331-6CE1-4999-95D3-FA6C809A265A}">
      <dgm:prSet/>
      <dgm:spPr/>
      <dgm:t>
        <a:bodyPr/>
        <a:lstStyle/>
        <a:p>
          <a:endParaRPr lang="ru-RU"/>
        </a:p>
      </dgm:t>
    </dgm:pt>
    <dgm:pt modelId="{4E6B85EF-C35C-44D4-B91C-58F154BF2C5A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Преимущественно количественные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399322D-09ED-4328-8314-09157F45467A}" type="sibTrans" cxnId="{BFB7130E-EAD0-4DBC-A537-CB7399FCC1F8}">
      <dgm:prSet/>
      <dgm:spPr/>
      <dgm:t>
        <a:bodyPr/>
        <a:lstStyle/>
        <a:p>
          <a:endParaRPr lang="ru-RU"/>
        </a:p>
      </dgm:t>
    </dgm:pt>
    <dgm:pt modelId="{F195A44C-441B-421A-8F7A-EB63FCE1F48B}" type="parTrans" cxnId="{BFB7130E-EAD0-4DBC-A537-CB7399FCC1F8}">
      <dgm:prSet/>
      <dgm:spPr/>
      <dgm:t>
        <a:bodyPr/>
        <a:lstStyle/>
        <a:p>
          <a:endParaRPr lang="ru-RU"/>
        </a:p>
      </dgm:t>
    </dgm:pt>
    <dgm:pt modelId="{45D4A41A-78F7-43DB-A03C-942368886479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Интенсивность (уровень)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3DF2FC8B-CDAB-4E50-8251-CC28702C6E42}" type="sibTrans" cxnId="{74F3CE81-9C18-4A5F-8D9A-864916512242}">
      <dgm:prSet/>
      <dgm:spPr/>
      <dgm:t>
        <a:bodyPr/>
        <a:lstStyle/>
        <a:p>
          <a:endParaRPr lang="ru-RU"/>
        </a:p>
      </dgm:t>
    </dgm:pt>
    <dgm:pt modelId="{7B31DDCD-254A-4417-B2AF-762B56D55B57}" type="parTrans" cxnId="{74F3CE81-9C18-4A5F-8D9A-864916512242}">
      <dgm:prSet/>
      <dgm:spPr/>
      <dgm:t>
        <a:bodyPr/>
        <a:lstStyle/>
        <a:p>
          <a:endParaRPr lang="ru-RU"/>
        </a:p>
      </dgm:t>
    </dgm:pt>
    <dgm:pt modelId="{1D6EC986-927E-4677-9303-E9FC0BC68216}">
      <dgm:prSet phldrT="[Текст]" custT="1"/>
      <dgm:spPr>
        <a:solidFill>
          <a:schemeClr val="accent6"/>
        </a:solidFill>
      </dgm:spPr>
      <dgm:t>
        <a:bodyPr/>
        <a:lstStyle/>
        <a:p>
          <a:endParaRPr lang="ru-RU" sz="16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Динамика</a:t>
          </a:r>
        </a:p>
        <a:p>
          <a:endParaRPr lang="ru-RU" sz="1000" dirty="0"/>
        </a:p>
      </dgm:t>
    </dgm:pt>
    <dgm:pt modelId="{3252BB9F-CC1A-4D81-A05A-D43CEC0C834C}" type="parTrans" cxnId="{1A720496-CDBA-4B2C-8724-9EF61E496BB0}">
      <dgm:prSet/>
      <dgm:spPr/>
      <dgm:t>
        <a:bodyPr/>
        <a:lstStyle/>
        <a:p>
          <a:endParaRPr lang="ru-RU"/>
        </a:p>
      </dgm:t>
    </dgm:pt>
    <dgm:pt modelId="{38EC5645-C58B-41E0-B2D3-496C40DED8A4}" type="sibTrans" cxnId="{1A720496-CDBA-4B2C-8724-9EF61E496BB0}">
      <dgm:prSet/>
      <dgm:spPr/>
      <dgm:t>
        <a:bodyPr/>
        <a:lstStyle/>
        <a:p>
          <a:endParaRPr lang="ru-RU"/>
        </a:p>
      </dgm:t>
    </dgm:pt>
    <dgm:pt modelId="{CF662FCA-D6B8-47F5-83A0-39B5043A9D51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Структура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03D230-2F2D-47FA-BAA4-F5A3EBBABB1C}" type="parTrans" cxnId="{24ADF806-C811-4711-B71A-BF003152F3D5}">
      <dgm:prSet/>
      <dgm:spPr/>
      <dgm:t>
        <a:bodyPr/>
        <a:lstStyle/>
        <a:p>
          <a:endParaRPr lang="ru-RU"/>
        </a:p>
      </dgm:t>
    </dgm:pt>
    <dgm:pt modelId="{FE3FC43E-8112-4558-96B1-DEE867A718DD}" type="sibTrans" cxnId="{24ADF806-C811-4711-B71A-BF003152F3D5}">
      <dgm:prSet/>
      <dgm:spPr/>
      <dgm:t>
        <a:bodyPr/>
        <a:lstStyle/>
        <a:p>
          <a:endParaRPr lang="ru-RU"/>
        </a:p>
      </dgm:t>
    </dgm:pt>
    <dgm:pt modelId="{664120DB-EA77-4480-BE04-9BC133EE435F}" type="pres">
      <dgm:prSet presAssocID="{73348ECA-E0EF-4C31-8562-EFCE7B8205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910CDB-932B-48CB-B30F-ED849DAFD284}" type="pres">
      <dgm:prSet presAssocID="{9B4CCEC5-89EF-4517-BE02-54B67043C216}" presName="hierRoot1" presStyleCnt="0">
        <dgm:presLayoutVars>
          <dgm:hierBranch val="init"/>
        </dgm:presLayoutVars>
      </dgm:prSet>
      <dgm:spPr/>
    </dgm:pt>
    <dgm:pt modelId="{61B05C26-76B7-4D38-83A5-235AD8655D3F}" type="pres">
      <dgm:prSet presAssocID="{9B4CCEC5-89EF-4517-BE02-54B67043C216}" presName="rootComposite1" presStyleCnt="0"/>
      <dgm:spPr/>
    </dgm:pt>
    <dgm:pt modelId="{8C5B2EA1-948C-4DFA-BA73-7E0D56DB2EB1}" type="pres">
      <dgm:prSet presAssocID="{9B4CCEC5-89EF-4517-BE02-54B67043C216}" presName="rootText1" presStyleLbl="node0" presStyleIdx="0" presStyleCnt="1" custScaleX="1814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B0196B-B8D8-473C-A2AC-E75D8140F6EF}" type="pres">
      <dgm:prSet presAssocID="{9B4CCEC5-89EF-4517-BE02-54B67043C2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EAEBF6C-86B7-4D83-9741-FB11C68EA0B6}" type="pres">
      <dgm:prSet presAssocID="{9B4CCEC5-89EF-4517-BE02-54B67043C216}" presName="hierChild2" presStyleCnt="0"/>
      <dgm:spPr/>
    </dgm:pt>
    <dgm:pt modelId="{A1758711-787C-4FCE-A4C5-468BAFC547B1}" type="pres">
      <dgm:prSet presAssocID="{F195A44C-441B-421A-8F7A-EB63FCE1F48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4DB38BE-F00F-4FD4-AF46-F839BCEE0D13}" type="pres">
      <dgm:prSet presAssocID="{4E6B85EF-C35C-44D4-B91C-58F154BF2C5A}" presName="hierRoot2" presStyleCnt="0">
        <dgm:presLayoutVars>
          <dgm:hierBranch val="init"/>
        </dgm:presLayoutVars>
      </dgm:prSet>
      <dgm:spPr/>
    </dgm:pt>
    <dgm:pt modelId="{7ABFAEA1-8071-4E6F-99C6-1A44F548F035}" type="pres">
      <dgm:prSet presAssocID="{4E6B85EF-C35C-44D4-B91C-58F154BF2C5A}" presName="rootComposite" presStyleCnt="0"/>
      <dgm:spPr/>
    </dgm:pt>
    <dgm:pt modelId="{E1B9D6FC-67AD-4AC1-A298-FE05E950C526}" type="pres">
      <dgm:prSet presAssocID="{4E6B85EF-C35C-44D4-B91C-58F154BF2C5A}" presName="rootText" presStyleLbl="node2" presStyleIdx="0" presStyleCnt="2" custScaleX="155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768184-8EBC-4529-AE0E-C1641F9CC10C}" type="pres">
      <dgm:prSet presAssocID="{4E6B85EF-C35C-44D4-B91C-58F154BF2C5A}" presName="rootConnector" presStyleLbl="node2" presStyleIdx="0" presStyleCnt="2"/>
      <dgm:spPr/>
      <dgm:t>
        <a:bodyPr/>
        <a:lstStyle/>
        <a:p>
          <a:endParaRPr lang="ru-RU"/>
        </a:p>
      </dgm:t>
    </dgm:pt>
    <dgm:pt modelId="{F4902D37-657C-4CE7-82F4-0326375597F1}" type="pres">
      <dgm:prSet presAssocID="{4E6B85EF-C35C-44D4-B91C-58F154BF2C5A}" presName="hierChild4" presStyleCnt="0"/>
      <dgm:spPr/>
    </dgm:pt>
    <dgm:pt modelId="{E55A6E36-760E-416B-ADF2-7AEB174015BF}" type="pres">
      <dgm:prSet presAssocID="{645EE1AB-F7C9-449C-B1FA-71D16C8D490A}" presName="Name37" presStyleLbl="parChTrans1D3" presStyleIdx="0" presStyleCnt="6"/>
      <dgm:spPr/>
      <dgm:t>
        <a:bodyPr/>
        <a:lstStyle/>
        <a:p>
          <a:endParaRPr lang="ru-RU"/>
        </a:p>
      </dgm:t>
    </dgm:pt>
    <dgm:pt modelId="{4F088796-3EE1-4F1D-8ED7-71FE98157988}" type="pres">
      <dgm:prSet presAssocID="{6491F305-E4A7-4C38-9DD7-D766E5720094}" presName="hierRoot2" presStyleCnt="0">
        <dgm:presLayoutVars>
          <dgm:hierBranch val="init"/>
        </dgm:presLayoutVars>
      </dgm:prSet>
      <dgm:spPr/>
    </dgm:pt>
    <dgm:pt modelId="{630C03B0-D4BC-47B9-9856-B888BAAFAAAD}" type="pres">
      <dgm:prSet presAssocID="{6491F305-E4A7-4C38-9DD7-D766E5720094}" presName="rootComposite" presStyleCnt="0"/>
      <dgm:spPr/>
    </dgm:pt>
    <dgm:pt modelId="{C1826868-0252-4240-8B96-AAA408C7E1C2}" type="pres">
      <dgm:prSet presAssocID="{6491F305-E4A7-4C38-9DD7-D766E5720094}" presName="rootText" presStyleLbl="node3" presStyleIdx="0" presStyleCnt="6" custScaleX="116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2F333D-09C1-494B-BF46-FB0D1A35FD9D}" type="pres">
      <dgm:prSet presAssocID="{6491F305-E4A7-4C38-9DD7-D766E5720094}" presName="rootConnector" presStyleLbl="node3" presStyleIdx="0" presStyleCnt="6"/>
      <dgm:spPr/>
      <dgm:t>
        <a:bodyPr/>
        <a:lstStyle/>
        <a:p>
          <a:endParaRPr lang="ru-RU"/>
        </a:p>
      </dgm:t>
    </dgm:pt>
    <dgm:pt modelId="{21846D8D-92A2-4A73-AC2F-912152D0228D}" type="pres">
      <dgm:prSet presAssocID="{6491F305-E4A7-4C38-9DD7-D766E5720094}" presName="hierChild4" presStyleCnt="0"/>
      <dgm:spPr/>
    </dgm:pt>
    <dgm:pt modelId="{71AC9C53-9EE7-4C0E-A2FB-DB5E1661FDBA}" type="pres">
      <dgm:prSet presAssocID="{6491F305-E4A7-4C38-9DD7-D766E5720094}" presName="hierChild5" presStyleCnt="0"/>
      <dgm:spPr/>
    </dgm:pt>
    <dgm:pt modelId="{473113A0-5482-45D0-9364-C73846046C88}" type="pres">
      <dgm:prSet presAssocID="{7B31DDCD-254A-4417-B2AF-762B56D55B57}" presName="Name37" presStyleLbl="parChTrans1D3" presStyleIdx="1" presStyleCnt="6"/>
      <dgm:spPr/>
      <dgm:t>
        <a:bodyPr/>
        <a:lstStyle/>
        <a:p>
          <a:endParaRPr lang="ru-RU"/>
        </a:p>
      </dgm:t>
    </dgm:pt>
    <dgm:pt modelId="{D9CC355A-50E3-4DAF-82F4-C1313934C69E}" type="pres">
      <dgm:prSet presAssocID="{45D4A41A-78F7-43DB-A03C-942368886479}" presName="hierRoot2" presStyleCnt="0">
        <dgm:presLayoutVars>
          <dgm:hierBranch val="init"/>
        </dgm:presLayoutVars>
      </dgm:prSet>
      <dgm:spPr/>
    </dgm:pt>
    <dgm:pt modelId="{0142C394-F04B-4FEE-B145-C7092B14ED95}" type="pres">
      <dgm:prSet presAssocID="{45D4A41A-78F7-43DB-A03C-942368886479}" presName="rootComposite" presStyleCnt="0"/>
      <dgm:spPr/>
    </dgm:pt>
    <dgm:pt modelId="{A9582D37-C609-4117-95D3-8F452C6817B8}" type="pres">
      <dgm:prSet presAssocID="{45D4A41A-78F7-43DB-A03C-942368886479}" presName="rootText" presStyleLbl="node3" presStyleIdx="1" presStyleCnt="6" custScaleX="116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1CB9F1-2B4D-4DBA-A4FC-C8D7FF54C84A}" type="pres">
      <dgm:prSet presAssocID="{45D4A41A-78F7-43DB-A03C-942368886479}" presName="rootConnector" presStyleLbl="node3" presStyleIdx="1" presStyleCnt="6"/>
      <dgm:spPr/>
      <dgm:t>
        <a:bodyPr/>
        <a:lstStyle/>
        <a:p>
          <a:endParaRPr lang="ru-RU"/>
        </a:p>
      </dgm:t>
    </dgm:pt>
    <dgm:pt modelId="{1D795D68-D5D2-4B55-8D60-2D822188CBE0}" type="pres">
      <dgm:prSet presAssocID="{45D4A41A-78F7-43DB-A03C-942368886479}" presName="hierChild4" presStyleCnt="0"/>
      <dgm:spPr/>
    </dgm:pt>
    <dgm:pt modelId="{231639F7-AB27-49C2-A5B9-2DD22E8D8578}" type="pres">
      <dgm:prSet presAssocID="{45D4A41A-78F7-43DB-A03C-942368886479}" presName="hierChild5" presStyleCnt="0"/>
      <dgm:spPr/>
    </dgm:pt>
    <dgm:pt modelId="{F215AEFB-14C6-4B9B-A3F1-1510738985B1}" type="pres">
      <dgm:prSet presAssocID="{3252BB9F-CC1A-4D81-A05A-D43CEC0C834C}" presName="Name37" presStyleLbl="parChTrans1D3" presStyleIdx="2" presStyleCnt="6"/>
      <dgm:spPr/>
      <dgm:t>
        <a:bodyPr/>
        <a:lstStyle/>
        <a:p>
          <a:endParaRPr lang="ru-RU"/>
        </a:p>
      </dgm:t>
    </dgm:pt>
    <dgm:pt modelId="{D3E94D49-1CA7-4A88-9C14-23EC8DEBB11B}" type="pres">
      <dgm:prSet presAssocID="{1D6EC986-927E-4677-9303-E9FC0BC68216}" presName="hierRoot2" presStyleCnt="0">
        <dgm:presLayoutVars>
          <dgm:hierBranch val="init"/>
        </dgm:presLayoutVars>
      </dgm:prSet>
      <dgm:spPr/>
    </dgm:pt>
    <dgm:pt modelId="{458ECFDA-F2D2-41B1-AEFA-C7DD76EAE11F}" type="pres">
      <dgm:prSet presAssocID="{1D6EC986-927E-4677-9303-E9FC0BC68216}" presName="rootComposite" presStyleCnt="0"/>
      <dgm:spPr/>
    </dgm:pt>
    <dgm:pt modelId="{63448E69-FCE0-4869-AB00-1B57DD151054}" type="pres">
      <dgm:prSet presAssocID="{1D6EC986-927E-4677-9303-E9FC0BC68216}" presName="rootText" presStyleLbl="node3" presStyleIdx="2" presStyleCnt="6" custScaleX="116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8C7DE0-9057-4117-8129-6B20B733A28D}" type="pres">
      <dgm:prSet presAssocID="{1D6EC986-927E-4677-9303-E9FC0BC68216}" presName="rootConnector" presStyleLbl="node3" presStyleIdx="2" presStyleCnt="6"/>
      <dgm:spPr/>
      <dgm:t>
        <a:bodyPr/>
        <a:lstStyle/>
        <a:p>
          <a:endParaRPr lang="ru-RU"/>
        </a:p>
      </dgm:t>
    </dgm:pt>
    <dgm:pt modelId="{9A430FCC-D5BC-4375-BDCD-D119D98F5823}" type="pres">
      <dgm:prSet presAssocID="{1D6EC986-927E-4677-9303-E9FC0BC68216}" presName="hierChild4" presStyleCnt="0"/>
      <dgm:spPr/>
    </dgm:pt>
    <dgm:pt modelId="{AA348D9E-01D5-4DAF-8C51-C855154075E2}" type="pres">
      <dgm:prSet presAssocID="{1D6EC986-927E-4677-9303-E9FC0BC68216}" presName="hierChild5" presStyleCnt="0"/>
      <dgm:spPr/>
    </dgm:pt>
    <dgm:pt modelId="{D12EEC63-074F-4C1B-9D52-25DB13E1BDE8}" type="pres">
      <dgm:prSet presAssocID="{4E6B85EF-C35C-44D4-B91C-58F154BF2C5A}" presName="hierChild5" presStyleCnt="0"/>
      <dgm:spPr/>
    </dgm:pt>
    <dgm:pt modelId="{F0643366-A738-4112-84ED-E6408FB2CB87}" type="pres">
      <dgm:prSet presAssocID="{AACF3782-07BF-4B63-BEBD-837887E6441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AEBDEFD-BD7D-4C7F-A9B2-BAAB11695F9C}" type="pres">
      <dgm:prSet presAssocID="{579B0955-0C34-42B5-B4B5-E91A4481AB04}" presName="hierRoot2" presStyleCnt="0">
        <dgm:presLayoutVars>
          <dgm:hierBranch val="init"/>
        </dgm:presLayoutVars>
      </dgm:prSet>
      <dgm:spPr/>
    </dgm:pt>
    <dgm:pt modelId="{8B233CCE-5369-4ABB-9BA1-D2291A99F507}" type="pres">
      <dgm:prSet presAssocID="{579B0955-0C34-42B5-B4B5-E91A4481AB04}" presName="rootComposite" presStyleCnt="0"/>
      <dgm:spPr/>
    </dgm:pt>
    <dgm:pt modelId="{30BEC8DB-C6A3-4AFA-B795-C95396371714}" type="pres">
      <dgm:prSet presAssocID="{579B0955-0C34-42B5-B4B5-E91A4481AB04}" presName="rootText" presStyleLbl="node2" presStyleIdx="1" presStyleCnt="2" custScaleX="1579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91C44B-A41E-447D-9089-BE4A8874F20F}" type="pres">
      <dgm:prSet presAssocID="{579B0955-0C34-42B5-B4B5-E91A4481AB04}" presName="rootConnector" presStyleLbl="node2" presStyleIdx="1" presStyleCnt="2"/>
      <dgm:spPr/>
      <dgm:t>
        <a:bodyPr/>
        <a:lstStyle/>
        <a:p>
          <a:endParaRPr lang="ru-RU"/>
        </a:p>
      </dgm:t>
    </dgm:pt>
    <dgm:pt modelId="{81C8AABA-EBBB-49EE-AC2C-1E65EB9267B3}" type="pres">
      <dgm:prSet presAssocID="{579B0955-0C34-42B5-B4B5-E91A4481AB04}" presName="hierChild4" presStyleCnt="0"/>
      <dgm:spPr/>
    </dgm:pt>
    <dgm:pt modelId="{F4A38461-903D-41A2-9B06-3BE41F2FFFF9}" type="pres">
      <dgm:prSet presAssocID="{6A6DC3BA-1D2C-484A-8341-F181340E62E0}" presName="Name37" presStyleLbl="parChTrans1D3" presStyleIdx="3" presStyleCnt="6"/>
      <dgm:spPr/>
      <dgm:t>
        <a:bodyPr/>
        <a:lstStyle/>
        <a:p>
          <a:endParaRPr lang="ru-RU"/>
        </a:p>
      </dgm:t>
    </dgm:pt>
    <dgm:pt modelId="{4274845C-97F5-4834-9349-969F663EE0DD}" type="pres">
      <dgm:prSet presAssocID="{DA6703BD-60C5-4030-8ECA-F9C20DCE461A}" presName="hierRoot2" presStyleCnt="0">
        <dgm:presLayoutVars>
          <dgm:hierBranch val="init"/>
        </dgm:presLayoutVars>
      </dgm:prSet>
      <dgm:spPr/>
    </dgm:pt>
    <dgm:pt modelId="{EA415473-2656-44D0-9AE4-ACA03764516A}" type="pres">
      <dgm:prSet presAssocID="{DA6703BD-60C5-4030-8ECA-F9C20DCE461A}" presName="rootComposite" presStyleCnt="0"/>
      <dgm:spPr/>
    </dgm:pt>
    <dgm:pt modelId="{1F494F67-C3AE-497B-AC74-2CB51A60D0D6}" type="pres">
      <dgm:prSet presAssocID="{DA6703BD-60C5-4030-8ECA-F9C20DCE461A}" presName="rootText" presStyleLbl="node3" presStyleIdx="3" presStyleCnt="6" custScaleX="127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9C2BF5-AF42-40EB-B27F-EAAF59DAE806}" type="pres">
      <dgm:prSet presAssocID="{DA6703BD-60C5-4030-8ECA-F9C20DCE461A}" presName="rootConnector" presStyleLbl="node3" presStyleIdx="3" presStyleCnt="6"/>
      <dgm:spPr/>
      <dgm:t>
        <a:bodyPr/>
        <a:lstStyle/>
        <a:p>
          <a:endParaRPr lang="ru-RU"/>
        </a:p>
      </dgm:t>
    </dgm:pt>
    <dgm:pt modelId="{0446833B-8092-4AE9-A4E9-9D3D1D77A58E}" type="pres">
      <dgm:prSet presAssocID="{DA6703BD-60C5-4030-8ECA-F9C20DCE461A}" presName="hierChild4" presStyleCnt="0"/>
      <dgm:spPr/>
    </dgm:pt>
    <dgm:pt modelId="{F2F703BF-B664-4197-B4DB-3334999A2077}" type="pres">
      <dgm:prSet presAssocID="{DA6703BD-60C5-4030-8ECA-F9C20DCE461A}" presName="hierChild5" presStyleCnt="0"/>
      <dgm:spPr/>
    </dgm:pt>
    <dgm:pt modelId="{2EC4F8B9-347D-47E7-8F95-31E0020B0B5D}" type="pres">
      <dgm:prSet presAssocID="{2D03D230-2F2D-47FA-BAA4-F5A3EBBABB1C}" presName="Name37" presStyleLbl="parChTrans1D3" presStyleIdx="4" presStyleCnt="6"/>
      <dgm:spPr/>
      <dgm:t>
        <a:bodyPr/>
        <a:lstStyle/>
        <a:p>
          <a:endParaRPr lang="ru-RU"/>
        </a:p>
      </dgm:t>
    </dgm:pt>
    <dgm:pt modelId="{B7A759B1-D0FD-48E9-8D06-795F76B11DB6}" type="pres">
      <dgm:prSet presAssocID="{CF662FCA-D6B8-47F5-83A0-39B5043A9D51}" presName="hierRoot2" presStyleCnt="0">
        <dgm:presLayoutVars>
          <dgm:hierBranch val="init"/>
        </dgm:presLayoutVars>
      </dgm:prSet>
      <dgm:spPr/>
    </dgm:pt>
    <dgm:pt modelId="{41E3AF28-D98F-4B38-B5F5-ABABA71CEAB1}" type="pres">
      <dgm:prSet presAssocID="{CF662FCA-D6B8-47F5-83A0-39B5043A9D51}" presName="rootComposite" presStyleCnt="0"/>
      <dgm:spPr/>
    </dgm:pt>
    <dgm:pt modelId="{3DE31996-359C-4AC4-B8FE-5750CCE5782E}" type="pres">
      <dgm:prSet presAssocID="{CF662FCA-D6B8-47F5-83A0-39B5043A9D51}" presName="rootText" presStyleLbl="node3" presStyleIdx="4" presStyleCnt="6" custScaleX="1184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FA61A-683D-405C-A71C-D3A632B2C98C}" type="pres">
      <dgm:prSet presAssocID="{CF662FCA-D6B8-47F5-83A0-39B5043A9D51}" presName="rootConnector" presStyleLbl="node3" presStyleIdx="4" presStyleCnt="6"/>
      <dgm:spPr/>
      <dgm:t>
        <a:bodyPr/>
        <a:lstStyle/>
        <a:p>
          <a:endParaRPr lang="ru-RU"/>
        </a:p>
      </dgm:t>
    </dgm:pt>
    <dgm:pt modelId="{DD34A992-1437-4DAD-A38D-736B1DF31131}" type="pres">
      <dgm:prSet presAssocID="{CF662FCA-D6B8-47F5-83A0-39B5043A9D51}" presName="hierChild4" presStyleCnt="0"/>
      <dgm:spPr/>
    </dgm:pt>
    <dgm:pt modelId="{BBD573A8-540D-432E-B5C2-1169A9B98F6A}" type="pres">
      <dgm:prSet presAssocID="{CF662FCA-D6B8-47F5-83A0-39B5043A9D51}" presName="hierChild5" presStyleCnt="0"/>
      <dgm:spPr/>
    </dgm:pt>
    <dgm:pt modelId="{7BBBE93E-F381-4072-877E-BDEAAB3A90FC}" type="pres">
      <dgm:prSet presAssocID="{DA465C06-86D0-499F-94B3-971E011D6ACC}" presName="Name37" presStyleLbl="parChTrans1D3" presStyleIdx="5" presStyleCnt="6"/>
      <dgm:spPr/>
      <dgm:t>
        <a:bodyPr/>
        <a:lstStyle/>
        <a:p>
          <a:endParaRPr lang="ru-RU"/>
        </a:p>
      </dgm:t>
    </dgm:pt>
    <dgm:pt modelId="{BCA5DD5F-1088-4104-AC33-F0EC60C05CA8}" type="pres">
      <dgm:prSet presAssocID="{1D7F81DD-226C-44CA-AF14-4F70ADD279B2}" presName="hierRoot2" presStyleCnt="0">
        <dgm:presLayoutVars>
          <dgm:hierBranch val="init"/>
        </dgm:presLayoutVars>
      </dgm:prSet>
      <dgm:spPr/>
    </dgm:pt>
    <dgm:pt modelId="{EDB31E78-8DF6-4314-A72E-F2D30165F7E7}" type="pres">
      <dgm:prSet presAssocID="{1D7F81DD-226C-44CA-AF14-4F70ADD279B2}" presName="rootComposite" presStyleCnt="0"/>
      <dgm:spPr/>
    </dgm:pt>
    <dgm:pt modelId="{A08091CC-B766-4117-8A9F-C6B96F83E02C}" type="pres">
      <dgm:prSet presAssocID="{1D7F81DD-226C-44CA-AF14-4F70ADD279B2}" presName="rootText" presStyleLbl="node3" presStyleIdx="5" presStyleCnt="6" custScaleX="126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423CC6-1584-4E31-B0A1-BB0EBE730906}" type="pres">
      <dgm:prSet presAssocID="{1D7F81DD-226C-44CA-AF14-4F70ADD279B2}" presName="rootConnector" presStyleLbl="node3" presStyleIdx="5" presStyleCnt="6"/>
      <dgm:spPr/>
      <dgm:t>
        <a:bodyPr/>
        <a:lstStyle/>
        <a:p>
          <a:endParaRPr lang="ru-RU"/>
        </a:p>
      </dgm:t>
    </dgm:pt>
    <dgm:pt modelId="{9CD64884-5132-445B-BDE0-D722AC538902}" type="pres">
      <dgm:prSet presAssocID="{1D7F81DD-226C-44CA-AF14-4F70ADD279B2}" presName="hierChild4" presStyleCnt="0"/>
      <dgm:spPr/>
    </dgm:pt>
    <dgm:pt modelId="{574C0178-3288-4D67-AC8D-28A89C1EACF5}" type="pres">
      <dgm:prSet presAssocID="{1D7F81DD-226C-44CA-AF14-4F70ADD279B2}" presName="hierChild5" presStyleCnt="0"/>
      <dgm:spPr/>
    </dgm:pt>
    <dgm:pt modelId="{AEB4FF73-1A45-4314-96BF-8BEE9A0A4E3F}" type="pres">
      <dgm:prSet presAssocID="{579B0955-0C34-42B5-B4B5-E91A4481AB04}" presName="hierChild5" presStyleCnt="0"/>
      <dgm:spPr/>
    </dgm:pt>
    <dgm:pt modelId="{855698AE-9F96-4685-A3D7-66FB148E4A28}" type="pres">
      <dgm:prSet presAssocID="{9B4CCEC5-89EF-4517-BE02-54B67043C216}" presName="hierChild3" presStyleCnt="0"/>
      <dgm:spPr/>
    </dgm:pt>
  </dgm:ptLst>
  <dgm:cxnLst>
    <dgm:cxn modelId="{4E3F7234-7C15-4AAB-B936-9E4A626932DF}" type="presOf" srcId="{6A6DC3BA-1D2C-484A-8341-F181340E62E0}" destId="{F4A38461-903D-41A2-9B06-3BE41F2FFFF9}" srcOrd="0" destOrd="0" presId="urn:microsoft.com/office/officeart/2005/8/layout/orgChart1"/>
    <dgm:cxn modelId="{A60C0BB9-2663-4D9D-9134-1EAE3A1B9968}" type="presOf" srcId="{CF662FCA-D6B8-47F5-83A0-39B5043A9D51}" destId="{07AFA61A-683D-405C-A71C-D3A632B2C98C}" srcOrd="1" destOrd="0" presId="urn:microsoft.com/office/officeart/2005/8/layout/orgChart1"/>
    <dgm:cxn modelId="{473D755C-CC96-4325-80E8-380CCE3C31A4}" type="presOf" srcId="{6491F305-E4A7-4C38-9DD7-D766E5720094}" destId="{C1826868-0252-4240-8B96-AAA408C7E1C2}" srcOrd="0" destOrd="0" presId="urn:microsoft.com/office/officeart/2005/8/layout/orgChart1"/>
    <dgm:cxn modelId="{74F3CE81-9C18-4A5F-8D9A-864916512242}" srcId="{4E6B85EF-C35C-44D4-B91C-58F154BF2C5A}" destId="{45D4A41A-78F7-43DB-A03C-942368886479}" srcOrd="1" destOrd="0" parTransId="{7B31DDCD-254A-4417-B2AF-762B56D55B57}" sibTransId="{3DF2FC8B-CDAB-4E50-8251-CC28702C6E42}"/>
    <dgm:cxn modelId="{6460582E-E7C9-4D01-AA81-2A23C957B134}" type="presOf" srcId="{9B4CCEC5-89EF-4517-BE02-54B67043C216}" destId="{6AB0196B-B8D8-473C-A2AC-E75D8140F6EF}" srcOrd="1" destOrd="0" presId="urn:microsoft.com/office/officeart/2005/8/layout/orgChart1"/>
    <dgm:cxn modelId="{5D42407C-8EC0-42A9-82E4-4CE32C0532E0}" type="presOf" srcId="{4E6B85EF-C35C-44D4-B91C-58F154BF2C5A}" destId="{E1B9D6FC-67AD-4AC1-A298-FE05E950C526}" srcOrd="0" destOrd="0" presId="urn:microsoft.com/office/officeart/2005/8/layout/orgChart1"/>
    <dgm:cxn modelId="{24ADF806-C811-4711-B71A-BF003152F3D5}" srcId="{579B0955-0C34-42B5-B4B5-E91A4481AB04}" destId="{CF662FCA-D6B8-47F5-83A0-39B5043A9D51}" srcOrd="1" destOrd="0" parTransId="{2D03D230-2F2D-47FA-BAA4-F5A3EBBABB1C}" sibTransId="{FE3FC43E-8112-4558-96B1-DEE867A718DD}"/>
    <dgm:cxn modelId="{FD6A17AA-C29F-4250-8A36-64B28F37DFE8}" type="presOf" srcId="{579B0955-0C34-42B5-B4B5-E91A4481AB04}" destId="{3791C44B-A41E-447D-9089-BE4A8874F20F}" srcOrd="1" destOrd="0" presId="urn:microsoft.com/office/officeart/2005/8/layout/orgChart1"/>
    <dgm:cxn modelId="{DBC8DD8E-5491-4FE5-B860-EC0C49241383}" type="presOf" srcId="{DA6703BD-60C5-4030-8ECA-F9C20DCE461A}" destId="{F79C2BF5-AF42-40EB-B27F-EAAF59DAE806}" srcOrd="1" destOrd="0" presId="urn:microsoft.com/office/officeart/2005/8/layout/orgChart1"/>
    <dgm:cxn modelId="{5B47F331-6CE1-4999-95D3-FA6C809A265A}" srcId="{579B0955-0C34-42B5-B4B5-E91A4481AB04}" destId="{1D7F81DD-226C-44CA-AF14-4F70ADD279B2}" srcOrd="2" destOrd="0" parTransId="{DA465C06-86D0-499F-94B3-971E011D6ACC}" sibTransId="{A3C61678-C775-4127-9FE3-7C6A468CFD69}"/>
    <dgm:cxn modelId="{BFFF51E1-6374-43F6-B035-EC59C54A70E4}" srcId="{73348ECA-E0EF-4C31-8562-EFCE7B820516}" destId="{9B4CCEC5-89EF-4517-BE02-54B67043C216}" srcOrd="0" destOrd="0" parTransId="{2D9DC8CD-1214-435C-9703-3A158C2FF95B}" sibTransId="{9C499AA6-474A-443A-A1D1-2AA4A0281465}"/>
    <dgm:cxn modelId="{DD780323-2A4C-4328-9FBD-28D520E675E0}" type="presOf" srcId="{1D6EC986-927E-4677-9303-E9FC0BC68216}" destId="{63448E69-FCE0-4869-AB00-1B57DD151054}" srcOrd="0" destOrd="0" presId="urn:microsoft.com/office/officeart/2005/8/layout/orgChart1"/>
    <dgm:cxn modelId="{CAA5C672-34FB-4E87-8277-10A0BF009EA3}" type="presOf" srcId="{45D4A41A-78F7-43DB-A03C-942368886479}" destId="{DE1CB9F1-2B4D-4DBA-A4FC-C8D7FF54C84A}" srcOrd="1" destOrd="0" presId="urn:microsoft.com/office/officeart/2005/8/layout/orgChart1"/>
    <dgm:cxn modelId="{E1D4E9BE-DD51-4FF0-A1F3-8CA0AE8AC324}" srcId="{9B4CCEC5-89EF-4517-BE02-54B67043C216}" destId="{579B0955-0C34-42B5-B4B5-E91A4481AB04}" srcOrd="1" destOrd="0" parTransId="{AACF3782-07BF-4B63-BEBD-837887E6441E}" sibTransId="{9F0CCF16-C34B-40A3-87A4-683F1FBE265D}"/>
    <dgm:cxn modelId="{A2F2B757-C9B4-4F5A-BD6F-2767ED393910}" type="presOf" srcId="{6491F305-E4A7-4C38-9DD7-D766E5720094}" destId="{DF2F333D-09C1-494B-BF46-FB0D1A35FD9D}" srcOrd="1" destOrd="0" presId="urn:microsoft.com/office/officeart/2005/8/layout/orgChart1"/>
    <dgm:cxn modelId="{140C43C8-3C70-4AD0-BBF0-88543E11EEC4}" type="presOf" srcId="{579B0955-0C34-42B5-B4B5-E91A4481AB04}" destId="{30BEC8DB-C6A3-4AFA-B795-C95396371714}" srcOrd="0" destOrd="0" presId="urn:microsoft.com/office/officeart/2005/8/layout/orgChart1"/>
    <dgm:cxn modelId="{E82BBC9F-BAF5-4DA3-81C5-20C990999689}" type="presOf" srcId="{AACF3782-07BF-4B63-BEBD-837887E6441E}" destId="{F0643366-A738-4112-84ED-E6408FB2CB87}" srcOrd="0" destOrd="0" presId="urn:microsoft.com/office/officeart/2005/8/layout/orgChart1"/>
    <dgm:cxn modelId="{BB640776-FC98-431E-A0BA-1C7ACF5DCCD9}" type="presOf" srcId="{45D4A41A-78F7-43DB-A03C-942368886479}" destId="{A9582D37-C609-4117-95D3-8F452C6817B8}" srcOrd="0" destOrd="0" presId="urn:microsoft.com/office/officeart/2005/8/layout/orgChart1"/>
    <dgm:cxn modelId="{C28B4052-0BA6-4C46-AA68-078507761774}" type="presOf" srcId="{7B31DDCD-254A-4417-B2AF-762B56D55B57}" destId="{473113A0-5482-45D0-9364-C73846046C88}" srcOrd="0" destOrd="0" presId="urn:microsoft.com/office/officeart/2005/8/layout/orgChart1"/>
    <dgm:cxn modelId="{8FC3F18A-A905-4D29-8695-35DC3113745F}" type="presOf" srcId="{DA6703BD-60C5-4030-8ECA-F9C20DCE461A}" destId="{1F494F67-C3AE-497B-AC74-2CB51A60D0D6}" srcOrd="0" destOrd="0" presId="urn:microsoft.com/office/officeart/2005/8/layout/orgChart1"/>
    <dgm:cxn modelId="{71D47771-971C-4731-BB3E-62E8CDFF64C3}" type="presOf" srcId="{645EE1AB-F7C9-449C-B1FA-71D16C8D490A}" destId="{E55A6E36-760E-416B-ADF2-7AEB174015BF}" srcOrd="0" destOrd="0" presId="urn:microsoft.com/office/officeart/2005/8/layout/orgChart1"/>
    <dgm:cxn modelId="{8DD01B3D-64A4-4F5B-A3B2-86093A2A3B8F}" type="presOf" srcId="{1D6EC986-927E-4677-9303-E9FC0BC68216}" destId="{5F8C7DE0-9057-4117-8129-6B20B733A28D}" srcOrd="1" destOrd="0" presId="urn:microsoft.com/office/officeart/2005/8/layout/orgChart1"/>
    <dgm:cxn modelId="{BFB62A11-84B3-4B44-856E-F02C306DCF5A}" srcId="{579B0955-0C34-42B5-B4B5-E91A4481AB04}" destId="{DA6703BD-60C5-4030-8ECA-F9C20DCE461A}" srcOrd="0" destOrd="0" parTransId="{6A6DC3BA-1D2C-484A-8341-F181340E62E0}" sibTransId="{7D33167B-F3ED-4339-A02D-4893946080BA}"/>
    <dgm:cxn modelId="{1A720496-CDBA-4B2C-8724-9EF61E496BB0}" srcId="{4E6B85EF-C35C-44D4-B91C-58F154BF2C5A}" destId="{1D6EC986-927E-4677-9303-E9FC0BC68216}" srcOrd="2" destOrd="0" parTransId="{3252BB9F-CC1A-4D81-A05A-D43CEC0C834C}" sibTransId="{38EC5645-C58B-41E0-B2D3-496C40DED8A4}"/>
    <dgm:cxn modelId="{EBC5C06E-E1F7-4809-8B38-FB5B78E4B1D8}" type="presOf" srcId="{F195A44C-441B-421A-8F7A-EB63FCE1F48B}" destId="{A1758711-787C-4FCE-A4C5-468BAFC547B1}" srcOrd="0" destOrd="0" presId="urn:microsoft.com/office/officeart/2005/8/layout/orgChart1"/>
    <dgm:cxn modelId="{9C39CC12-0AB2-497A-90B1-733CC1A40F2D}" type="presOf" srcId="{3252BB9F-CC1A-4D81-A05A-D43CEC0C834C}" destId="{F215AEFB-14C6-4B9B-A3F1-1510738985B1}" srcOrd="0" destOrd="0" presId="urn:microsoft.com/office/officeart/2005/8/layout/orgChart1"/>
    <dgm:cxn modelId="{551AFA0E-AA0A-4F24-B6A4-3A99DD489AE1}" type="presOf" srcId="{1D7F81DD-226C-44CA-AF14-4F70ADD279B2}" destId="{A08091CC-B766-4117-8A9F-C6B96F83E02C}" srcOrd="0" destOrd="0" presId="urn:microsoft.com/office/officeart/2005/8/layout/orgChart1"/>
    <dgm:cxn modelId="{CDBA2E09-197B-40A5-AF1B-449F04094CA0}" srcId="{4E6B85EF-C35C-44D4-B91C-58F154BF2C5A}" destId="{6491F305-E4A7-4C38-9DD7-D766E5720094}" srcOrd="0" destOrd="0" parTransId="{645EE1AB-F7C9-449C-B1FA-71D16C8D490A}" sibTransId="{8475519C-04AB-4218-B889-4A0A2BBB663B}"/>
    <dgm:cxn modelId="{48DF3897-38AA-4325-BF97-5CD4B6A32594}" type="presOf" srcId="{73348ECA-E0EF-4C31-8562-EFCE7B820516}" destId="{664120DB-EA77-4480-BE04-9BC133EE435F}" srcOrd="0" destOrd="0" presId="urn:microsoft.com/office/officeart/2005/8/layout/orgChart1"/>
    <dgm:cxn modelId="{AC791AC9-CFBA-4AEC-A954-B5468D71665E}" type="presOf" srcId="{9B4CCEC5-89EF-4517-BE02-54B67043C216}" destId="{8C5B2EA1-948C-4DFA-BA73-7E0D56DB2EB1}" srcOrd="0" destOrd="0" presId="urn:microsoft.com/office/officeart/2005/8/layout/orgChart1"/>
    <dgm:cxn modelId="{6AB28176-80AB-4CF3-A846-EB2B03E87DF5}" type="presOf" srcId="{1D7F81DD-226C-44CA-AF14-4F70ADD279B2}" destId="{5B423CC6-1584-4E31-B0A1-BB0EBE730906}" srcOrd="1" destOrd="0" presId="urn:microsoft.com/office/officeart/2005/8/layout/orgChart1"/>
    <dgm:cxn modelId="{387CE95D-AE74-4C64-9305-D188030702FA}" type="presOf" srcId="{4E6B85EF-C35C-44D4-B91C-58F154BF2C5A}" destId="{C5768184-8EBC-4529-AE0E-C1641F9CC10C}" srcOrd="1" destOrd="0" presId="urn:microsoft.com/office/officeart/2005/8/layout/orgChart1"/>
    <dgm:cxn modelId="{BFB7130E-EAD0-4DBC-A537-CB7399FCC1F8}" srcId="{9B4CCEC5-89EF-4517-BE02-54B67043C216}" destId="{4E6B85EF-C35C-44D4-B91C-58F154BF2C5A}" srcOrd="0" destOrd="0" parTransId="{F195A44C-441B-421A-8F7A-EB63FCE1F48B}" sibTransId="{1399322D-09ED-4328-8314-09157F45467A}"/>
    <dgm:cxn modelId="{CCEFCD0A-3152-4E7A-9249-6D34DFF1DE44}" type="presOf" srcId="{CF662FCA-D6B8-47F5-83A0-39B5043A9D51}" destId="{3DE31996-359C-4AC4-B8FE-5750CCE5782E}" srcOrd="0" destOrd="0" presId="urn:microsoft.com/office/officeart/2005/8/layout/orgChart1"/>
    <dgm:cxn modelId="{002C56E5-5CDA-4B42-A179-8E3FB57F24E1}" type="presOf" srcId="{DA465C06-86D0-499F-94B3-971E011D6ACC}" destId="{7BBBE93E-F381-4072-877E-BDEAAB3A90FC}" srcOrd="0" destOrd="0" presId="urn:microsoft.com/office/officeart/2005/8/layout/orgChart1"/>
    <dgm:cxn modelId="{F7F393AB-6CCF-4E9B-BA7A-341D5D309082}" type="presOf" srcId="{2D03D230-2F2D-47FA-BAA4-F5A3EBBABB1C}" destId="{2EC4F8B9-347D-47E7-8F95-31E0020B0B5D}" srcOrd="0" destOrd="0" presId="urn:microsoft.com/office/officeart/2005/8/layout/orgChart1"/>
    <dgm:cxn modelId="{F7A93425-4580-4815-B49C-53D876613FFD}" type="presParOf" srcId="{664120DB-EA77-4480-BE04-9BC133EE435F}" destId="{64910CDB-932B-48CB-B30F-ED849DAFD284}" srcOrd="0" destOrd="0" presId="urn:microsoft.com/office/officeart/2005/8/layout/orgChart1"/>
    <dgm:cxn modelId="{817C24C2-179C-46AC-AEE8-AF5C1011C5DB}" type="presParOf" srcId="{64910CDB-932B-48CB-B30F-ED849DAFD284}" destId="{61B05C26-76B7-4D38-83A5-235AD8655D3F}" srcOrd="0" destOrd="0" presId="urn:microsoft.com/office/officeart/2005/8/layout/orgChart1"/>
    <dgm:cxn modelId="{CB586D21-FCB4-45EA-93F0-23E60DB9811F}" type="presParOf" srcId="{61B05C26-76B7-4D38-83A5-235AD8655D3F}" destId="{8C5B2EA1-948C-4DFA-BA73-7E0D56DB2EB1}" srcOrd="0" destOrd="0" presId="urn:microsoft.com/office/officeart/2005/8/layout/orgChart1"/>
    <dgm:cxn modelId="{173085EF-9DAA-4658-950A-82410BAA16FD}" type="presParOf" srcId="{61B05C26-76B7-4D38-83A5-235AD8655D3F}" destId="{6AB0196B-B8D8-473C-A2AC-E75D8140F6EF}" srcOrd="1" destOrd="0" presId="urn:microsoft.com/office/officeart/2005/8/layout/orgChart1"/>
    <dgm:cxn modelId="{459AB1E7-A970-4894-ACF1-1860C11461F3}" type="presParOf" srcId="{64910CDB-932B-48CB-B30F-ED849DAFD284}" destId="{8EAEBF6C-86B7-4D83-9741-FB11C68EA0B6}" srcOrd="1" destOrd="0" presId="urn:microsoft.com/office/officeart/2005/8/layout/orgChart1"/>
    <dgm:cxn modelId="{8C9B0755-0A27-49A4-BEC0-A6DC3A1FD4C0}" type="presParOf" srcId="{8EAEBF6C-86B7-4D83-9741-FB11C68EA0B6}" destId="{A1758711-787C-4FCE-A4C5-468BAFC547B1}" srcOrd="0" destOrd="0" presId="urn:microsoft.com/office/officeart/2005/8/layout/orgChart1"/>
    <dgm:cxn modelId="{D76F6AC6-6C8D-4238-B5B1-DBF9CE055B0E}" type="presParOf" srcId="{8EAEBF6C-86B7-4D83-9741-FB11C68EA0B6}" destId="{54DB38BE-F00F-4FD4-AF46-F839BCEE0D13}" srcOrd="1" destOrd="0" presId="urn:microsoft.com/office/officeart/2005/8/layout/orgChart1"/>
    <dgm:cxn modelId="{7EF4B77F-EB2E-4C2E-B29C-81C05CA64EBB}" type="presParOf" srcId="{54DB38BE-F00F-4FD4-AF46-F839BCEE0D13}" destId="{7ABFAEA1-8071-4E6F-99C6-1A44F548F035}" srcOrd="0" destOrd="0" presId="urn:microsoft.com/office/officeart/2005/8/layout/orgChart1"/>
    <dgm:cxn modelId="{4892B283-28BF-45C9-BE40-695A25A0C4D1}" type="presParOf" srcId="{7ABFAEA1-8071-4E6F-99C6-1A44F548F035}" destId="{E1B9D6FC-67AD-4AC1-A298-FE05E950C526}" srcOrd="0" destOrd="0" presId="urn:microsoft.com/office/officeart/2005/8/layout/orgChart1"/>
    <dgm:cxn modelId="{ED1989B7-2154-48D8-A965-A84388458943}" type="presParOf" srcId="{7ABFAEA1-8071-4E6F-99C6-1A44F548F035}" destId="{C5768184-8EBC-4529-AE0E-C1641F9CC10C}" srcOrd="1" destOrd="0" presId="urn:microsoft.com/office/officeart/2005/8/layout/orgChart1"/>
    <dgm:cxn modelId="{D2AF2AE6-49D5-4E9E-9EBA-EFEB20DCC72D}" type="presParOf" srcId="{54DB38BE-F00F-4FD4-AF46-F839BCEE0D13}" destId="{F4902D37-657C-4CE7-82F4-0326375597F1}" srcOrd="1" destOrd="0" presId="urn:microsoft.com/office/officeart/2005/8/layout/orgChart1"/>
    <dgm:cxn modelId="{80EC4221-5FF0-4091-A9A3-B531A8175DCD}" type="presParOf" srcId="{F4902D37-657C-4CE7-82F4-0326375597F1}" destId="{E55A6E36-760E-416B-ADF2-7AEB174015BF}" srcOrd="0" destOrd="0" presId="urn:microsoft.com/office/officeart/2005/8/layout/orgChart1"/>
    <dgm:cxn modelId="{69FE93F5-89A2-4C56-8A4C-1A6EC4C8C88D}" type="presParOf" srcId="{F4902D37-657C-4CE7-82F4-0326375597F1}" destId="{4F088796-3EE1-4F1D-8ED7-71FE98157988}" srcOrd="1" destOrd="0" presId="urn:microsoft.com/office/officeart/2005/8/layout/orgChart1"/>
    <dgm:cxn modelId="{703F148F-38F9-4825-ABBF-F81591F3BCA1}" type="presParOf" srcId="{4F088796-3EE1-4F1D-8ED7-71FE98157988}" destId="{630C03B0-D4BC-47B9-9856-B888BAAFAAAD}" srcOrd="0" destOrd="0" presId="urn:microsoft.com/office/officeart/2005/8/layout/orgChart1"/>
    <dgm:cxn modelId="{6BBD8A49-77A7-44D0-A397-C2833FFD6D8D}" type="presParOf" srcId="{630C03B0-D4BC-47B9-9856-B888BAAFAAAD}" destId="{C1826868-0252-4240-8B96-AAA408C7E1C2}" srcOrd="0" destOrd="0" presId="urn:microsoft.com/office/officeart/2005/8/layout/orgChart1"/>
    <dgm:cxn modelId="{0CA49ED9-6D0F-4A71-8343-B9C5CBF84FBA}" type="presParOf" srcId="{630C03B0-D4BC-47B9-9856-B888BAAFAAAD}" destId="{DF2F333D-09C1-494B-BF46-FB0D1A35FD9D}" srcOrd="1" destOrd="0" presId="urn:microsoft.com/office/officeart/2005/8/layout/orgChart1"/>
    <dgm:cxn modelId="{2774C256-C1A5-4B93-8126-BDCB46CA5A12}" type="presParOf" srcId="{4F088796-3EE1-4F1D-8ED7-71FE98157988}" destId="{21846D8D-92A2-4A73-AC2F-912152D0228D}" srcOrd="1" destOrd="0" presId="urn:microsoft.com/office/officeart/2005/8/layout/orgChart1"/>
    <dgm:cxn modelId="{90870940-70ED-474B-880A-8B2BEAA4C420}" type="presParOf" srcId="{4F088796-3EE1-4F1D-8ED7-71FE98157988}" destId="{71AC9C53-9EE7-4C0E-A2FB-DB5E1661FDBA}" srcOrd="2" destOrd="0" presId="urn:microsoft.com/office/officeart/2005/8/layout/orgChart1"/>
    <dgm:cxn modelId="{5515F23C-2044-48CF-9D22-9EBAC3D4E79B}" type="presParOf" srcId="{F4902D37-657C-4CE7-82F4-0326375597F1}" destId="{473113A0-5482-45D0-9364-C73846046C88}" srcOrd="2" destOrd="0" presId="urn:microsoft.com/office/officeart/2005/8/layout/orgChart1"/>
    <dgm:cxn modelId="{F364F4F0-2CE9-4E6F-B675-EFE7154461C2}" type="presParOf" srcId="{F4902D37-657C-4CE7-82F4-0326375597F1}" destId="{D9CC355A-50E3-4DAF-82F4-C1313934C69E}" srcOrd="3" destOrd="0" presId="urn:microsoft.com/office/officeart/2005/8/layout/orgChart1"/>
    <dgm:cxn modelId="{1CEC1238-D712-4207-B613-4C365C1604C3}" type="presParOf" srcId="{D9CC355A-50E3-4DAF-82F4-C1313934C69E}" destId="{0142C394-F04B-4FEE-B145-C7092B14ED95}" srcOrd="0" destOrd="0" presId="urn:microsoft.com/office/officeart/2005/8/layout/orgChart1"/>
    <dgm:cxn modelId="{8603F6A5-9667-4BFF-B158-64332EA87C78}" type="presParOf" srcId="{0142C394-F04B-4FEE-B145-C7092B14ED95}" destId="{A9582D37-C609-4117-95D3-8F452C6817B8}" srcOrd="0" destOrd="0" presId="urn:microsoft.com/office/officeart/2005/8/layout/orgChart1"/>
    <dgm:cxn modelId="{9F6E92F4-FBC0-49D5-A69D-7E7A4A9B4A67}" type="presParOf" srcId="{0142C394-F04B-4FEE-B145-C7092B14ED95}" destId="{DE1CB9F1-2B4D-4DBA-A4FC-C8D7FF54C84A}" srcOrd="1" destOrd="0" presId="urn:microsoft.com/office/officeart/2005/8/layout/orgChart1"/>
    <dgm:cxn modelId="{708E3A63-94FC-4307-92B5-C47D9AEB8B3C}" type="presParOf" srcId="{D9CC355A-50E3-4DAF-82F4-C1313934C69E}" destId="{1D795D68-D5D2-4B55-8D60-2D822188CBE0}" srcOrd="1" destOrd="0" presId="urn:microsoft.com/office/officeart/2005/8/layout/orgChart1"/>
    <dgm:cxn modelId="{0BEF0CF5-CBB2-4597-886C-FB0AC85F05B3}" type="presParOf" srcId="{D9CC355A-50E3-4DAF-82F4-C1313934C69E}" destId="{231639F7-AB27-49C2-A5B9-2DD22E8D8578}" srcOrd="2" destOrd="0" presId="urn:microsoft.com/office/officeart/2005/8/layout/orgChart1"/>
    <dgm:cxn modelId="{0B09FA38-668C-4C88-9CA7-A0135E347A46}" type="presParOf" srcId="{F4902D37-657C-4CE7-82F4-0326375597F1}" destId="{F215AEFB-14C6-4B9B-A3F1-1510738985B1}" srcOrd="4" destOrd="0" presId="urn:microsoft.com/office/officeart/2005/8/layout/orgChart1"/>
    <dgm:cxn modelId="{3DA29CF8-8823-41EA-B734-8A50445A4DB1}" type="presParOf" srcId="{F4902D37-657C-4CE7-82F4-0326375597F1}" destId="{D3E94D49-1CA7-4A88-9C14-23EC8DEBB11B}" srcOrd="5" destOrd="0" presId="urn:microsoft.com/office/officeart/2005/8/layout/orgChart1"/>
    <dgm:cxn modelId="{0351EC35-C80C-4FA9-A8FF-4B4809E09946}" type="presParOf" srcId="{D3E94D49-1CA7-4A88-9C14-23EC8DEBB11B}" destId="{458ECFDA-F2D2-41B1-AEFA-C7DD76EAE11F}" srcOrd="0" destOrd="0" presId="urn:microsoft.com/office/officeart/2005/8/layout/orgChart1"/>
    <dgm:cxn modelId="{FF266881-3A93-4B8E-9273-C8C3CAC00F77}" type="presParOf" srcId="{458ECFDA-F2D2-41B1-AEFA-C7DD76EAE11F}" destId="{63448E69-FCE0-4869-AB00-1B57DD151054}" srcOrd="0" destOrd="0" presId="urn:microsoft.com/office/officeart/2005/8/layout/orgChart1"/>
    <dgm:cxn modelId="{7BD38560-6D6A-481C-BBF4-A711299A6CD2}" type="presParOf" srcId="{458ECFDA-F2D2-41B1-AEFA-C7DD76EAE11F}" destId="{5F8C7DE0-9057-4117-8129-6B20B733A28D}" srcOrd="1" destOrd="0" presId="urn:microsoft.com/office/officeart/2005/8/layout/orgChart1"/>
    <dgm:cxn modelId="{3A318BB3-03F4-40AA-9AA2-30BD172C3E46}" type="presParOf" srcId="{D3E94D49-1CA7-4A88-9C14-23EC8DEBB11B}" destId="{9A430FCC-D5BC-4375-BDCD-D119D98F5823}" srcOrd="1" destOrd="0" presId="urn:microsoft.com/office/officeart/2005/8/layout/orgChart1"/>
    <dgm:cxn modelId="{441AA3EE-6231-4A85-9F3E-1648A6AA76F1}" type="presParOf" srcId="{D3E94D49-1CA7-4A88-9C14-23EC8DEBB11B}" destId="{AA348D9E-01D5-4DAF-8C51-C855154075E2}" srcOrd="2" destOrd="0" presId="urn:microsoft.com/office/officeart/2005/8/layout/orgChart1"/>
    <dgm:cxn modelId="{CB3F3240-D644-4CE2-A1F7-B4771A76F8F5}" type="presParOf" srcId="{54DB38BE-F00F-4FD4-AF46-F839BCEE0D13}" destId="{D12EEC63-074F-4C1B-9D52-25DB13E1BDE8}" srcOrd="2" destOrd="0" presId="urn:microsoft.com/office/officeart/2005/8/layout/orgChart1"/>
    <dgm:cxn modelId="{012B73D6-CC15-44F0-9AEA-D0C9BAF52E16}" type="presParOf" srcId="{8EAEBF6C-86B7-4D83-9741-FB11C68EA0B6}" destId="{F0643366-A738-4112-84ED-E6408FB2CB87}" srcOrd="2" destOrd="0" presId="urn:microsoft.com/office/officeart/2005/8/layout/orgChart1"/>
    <dgm:cxn modelId="{E4B7E012-96F4-4491-903A-5BA713552AE4}" type="presParOf" srcId="{8EAEBF6C-86B7-4D83-9741-FB11C68EA0B6}" destId="{9AEBDEFD-BD7D-4C7F-A9B2-BAAB11695F9C}" srcOrd="3" destOrd="0" presId="urn:microsoft.com/office/officeart/2005/8/layout/orgChart1"/>
    <dgm:cxn modelId="{FACA5582-42A4-4D86-B26C-B2BF7718828B}" type="presParOf" srcId="{9AEBDEFD-BD7D-4C7F-A9B2-BAAB11695F9C}" destId="{8B233CCE-5369-4ABB-9BA1-D2291A99F507}" srcOrd="0" destOrd="0" presId="urn:microsoft.com/office/officeart/2005/8/layout/orgChart1"/>
    <dgm:cxn modelId="{71E27438-81C0-48AD-B913-4D9B3E220399}" type="presParOf" srcId="{8B233CCE-5369-4ABB-9BA1-D2291A99F507}" destId="{30BEC8DB-C6A3-4AFA-B795-C95396371714}" srcOrd="0" destOrd="0" presId="urn:microsoft.com/office/officeart/2005/8/layout/orgChart1"/>
    <dgm:cxn modelId="{E27DA8D3-1A1E-41BA-8DF9-2B2E24A21EB2}" type="presParOf" srcId="{8B233CCE-5369-4ABB-9BA1-D2291A99F507}" destId="{3791C44B-A41E-447D-9089-BE4A8874F20F}" srcOrd="1" destOrd="0" presId="urn:microsoft.com/office/officeart/2005/8/layout/orgChart1"/>
    <dgm:cxn modelId="{A57A2DA6-DFD7-4F8C-9B51-CEFF44565608}" type="presParOf" srcId="{9AEBDEFD-BD7D-4C7F-A9B2-BAAB11695F9C}" destId="{81C8AABA-EBBB-49EE-AC2C-1E65EB9267B3}" srcOrd="1" destOrd="0" presId="urn:microsoft.com/office/officeart/2005/8/layout/orgChart1"/>
    <dgm:cxn modelId="{FE5BF0DB-0D4A-4C27-9492-1EB55503CB69}" type="presParOf" srcId="{81C8AABA-EBBB-49EE-AC2C-1E65EB9267B3}" destId="{F4A38461-903D-41A2-9B06-3BE41F2FFFF9}" srcOrd="0" destOrd="0" presId="urn:microsoft.com/office/officeart/2005/8/layout/orgChart1"/>
    <dgm:cxn modelId="{0A8C1BEA-7BB6-4FD6-91E4-0B043EF42A68}" type="presParOf" srcId="{81C8AABA-EBBB-49EE-AC2C-1E65EB9267B3}" destId="{4274845C-97F5-4834-9349-969F663EE0DD}" srcOrd="1" destOrd="0" presId="urn:microsoft.com/office/officeart/2005/8/layout/orgChart1"/>
    <dgm:cxn modelId="{8D8C1023-5F15-46D0-9944-D55C3A0B5885}" type="presParOf" srcId="{4274845C-97F5-4834-9349-969F663EE0DD}" destId="{EA415473-2656-44D0-9AE4-ACA03764516A}" srcOrd="0" destOrd="0" presId="urn:microsoft.com/office/officeart/2005/8/layout/orgChart1"/>
    <dgm:cxn modelId="{E51C1E58-6880-4D70-99BE-7962B4E6FFF7}" type="presParOf" srcId="{EA415473-2656-44D0-9AE4-ACA03764516A}" destId="{1F494F67-C3AE-497B-AC74-2CB51A60D0D6}" srcOrd="0" destOrd="0" presId="urn:microsoft.com/office/officeart/2005/8/layout/orgChart1"/>
    <dgm:cxn modelId="{7FCF7AF1-7AAC-4E35-992A-38C6E704769F}" type="presParOf" srcId="{EA415473-2656-44D0-9AE4-ACA03764516A}" destId="{F79C2BF5-AF42-40EB-B27F-EAAF59DAE806}" srcOrd="1" destOrd="0" presId="urn:microsoft.com/office/officeart/2005/8/layout/orgChart1"/>
    <dgm:cxn modelId="{F0855AF7-464E-4E33-B59A-5246A80D75D4}" type="presParOf" srcId="{4274845C-97F5-4834-9349-969F663EE0DD}" destId="{0446833B-8092-4AE9-A4E9-9D3D1D77A58E}" srcOrd="1" destOrd="0" presId="urn:microsoft.com/office/officeart/2005/8/layout/orgChart1"/>
    <dgm:cxn modelId="{A7C71C7C-BC12-43DB-899A-515548C65398}" type="presParOf" srcId="{4274845C-97F5-4834-9349-969F663EE0DD}" destId="{F2F703BF-B664-4197-B4DB-3334999A2077}" srcOrd="2" destOrd="0" presId="urn:microsoft.com/office/officeart/2005/8/layout/orgChart1"/>
    <dgm:cxn modelId="{10ED1F19-D6C4-4441-B88F-8087DD3A6141}" type="presParOf" srcId="{81C8AABA-EBBB-49EE-AC2C-1E65EB9267B3}" destId="{2EC4F8B9-347D-47E7-8F95-31E0020B0B5D}" srcOrd="2" destOrd="0" presId="urn:microsoft.com/office/officeart/2005/8/layout/orgChart1"/>
    <dgm:cxn modelId="{84928D46-914E-48DB-8CB3-1355CA70FCA7}" type="presParOf" srcId="{81C8AABA-EBBB-49EE-AC2C-1E65EB9267B3}" destId="{B7A759B1-D0FD-48E9-8D06-795F76B11DB6}" srcOrd="3" destOrd="0" presId="urn:microsoft.com/office/officeart/2005/8/layout/orgChart1"/>
    <dgm:cxn modelId="{E92185CC-7EB4-4748-9BD0-319182322B37}" type="presParOf" srcId="{B7A759B1-D0FD-48E9-8D06-795F76B11DB6}" destId="{41E3AF28-D98F-4B38-B5F5-ABABA71CEAB1}" srcOrd="0" destOrd="0" presId="urn:microsoft.com/office/officeart/2005/8/layout/orgChart1"/>
    <dgm:cxn modelId="{B666019B-6E91-479B-B462-22DA70E2D8A7}" type="presParOf" srcId="{41E3AF28-D98F-4B38-B5F5-ABABA71CEAB1}" destId="{3DE31996-359C-4AC4-B8FE-5750CCE5782E}" srcOrd="0" destOrd="0" presId="urn:microsoft.com/office/officeart/2005/8/layout/orgChart1"/>
    <dgm:cxn modelId="{812D87A9-D5C4-4E81-A679-5C45C7259A7C}" type="presParOf" srcId="{41E3AF28-D98F-4B38-B5F5-ABABA71CEAB1}" destId="{07AFA61A-683D-405C-A71C-D3A632B2C98C}" srcOrd="1" destOrd="0" presId="urn:microsoft.com/office/officeart/2005/8/layout/orgChart1"/>
    <dgm:cxn modelId="{A005EA08-B6B0-43DB-89AF-A2B5C6AD9487}" type="presParOf" srcId="{B7A759B1-D0FD-48E9-8D06-795F76B11DB6}" destId="{DD34A992-1437-4DAD-A38D-736B1DF31131}" srcOrd="1" destOrd="0" presId="urn:microsoft.com/office/officeart/2005/8/layout/orgChart1"/>
    <dgm:cxn modelId="{DE9BF584-E077-4D18-9EF4-A21B28EE536E}" type="presParOf" srcId="{B7A759B1-D0FD-48E9-8D06-795F76B11DB6}" destId="{BBD573A8-540D-432E-B5C2-1169A9B98F6A}" srcOrd="2" destOrd="0" presId="urn:microsoft.com/office/officeart/2005/8/layout/orgChart1"/>
    <dgm:cxn modelId="{434D76B4-CC8F-4952-B4E9-05AA14F346A8}" type="presParOf" srcId="{81C8AABA-EBBB-49EE-AC2C-1E65EB9267B3}" destId="{7BBBE93E-F381-4072-877E-BDEAAB3A90FC}" srcOrd="4" destOrd="0" presId="urn:microsoft.com/office/officeart/2005/8/layout/orgChart1"/>
    <dgm:cxn modelId="{D3560EC3-6A1D-4DFB-B476-7C2BAFC90BE6}" type="presParOf" srcId="{81C8AABA-EBBB-49EE-AC2C-1E65EB9267B3}" destId="{BCA5DD5F-1088-4104-AC33-F0EC60C05CA8}" srcOrd="5" destOrd="0" presId="urn:microsoft.com/office/officeart/2005/8/layout/orgChart1"/>
    <dgm:cxn modelId="{85FE56A4-3E55-42C1-BC30-F3DAB4B6393F}" type="presParOf" srcId="{BCA5DD5F-1088-4104-AC33-F0EC60C05CA8}" destId="{EDB31E78-8DF6-4314-A72E-F2D30165F7E7}" srcOrd="0" destOrd="0" presId="urn:microsoft.com/office/officeart/2005/8/layout/orgChart1"/>
    <dgm:cxn modelId="{640A0EE9-85C9-450D-AEC6-414D54011A9D}" type="presParOf" srcId="{EDB31E78-8DF6-4314-A72E-F2D30165F7E7}" destId="{A08091CC-B766-4117-8A9F-C6B96F83E02C}" srcOrd="0" destOrd="0" presId="urn:microsoft.com/office/officeart/2005/8/layout/orgChart1"/>
    <dgm:cxn modelId="{3236E776-9857-43C7-8B22-4EF0383F7C76}" type="presParOf" srcId="{EDB31E78-8DF6-4314-A72E-F2D30165F7E7}" destId="{5B423CC6-1584-4E31-B0A1-BB0EBE730906}" srcOrd="1" destOrd="0" presId="urn:microsoft.com/office/officeart/2005/8/layout/orgChart1"/>
    <dgm:cxn modelId="{0380B858-CA30-4104-BF34-2E29BA7172EB}" type="presParOf" srcId="{BCA5DD5F-1088-4104-AC33-F0EC60C05CA8}" destId="{9CD64884-5132-445B-BDE0-D722AC538902}" srcOrd="1" destOrd="0" presId="urn:microsoft.com/office/officeart/2005/8/layout/orgChart1"/>
    <dgm:cxn modelId="{9D98F675-00FC-4533-BA61-B3C8DF91BFEA}" type="presParOf" srcId="{BCA5DD5F-1088-4104-AC33-F0EC60C05CA8}" destId="{574C0178-3288-4D67-AC8D-28A89C1EACF5}" srcOrd="2" destOrd="0" presId="urn:microsoft.com/office/officeart/2005/8/layout/orgChart1"/>
    <dgm:cxn modelId="{60E81613-2C3D-4666-93B1-18289A9E9263}" type="presParOf" srcId="{9AEBDEFD-BD7D-4C7F-A9B2-BAAB11695F9C}" destId="{AEB4FF73-1A45-4314-96BF-8BEE9A0A4E3F}" srcOrd="2" destOrd="0" presId="urn:microsoft.com/office/officeart/2005/8/layout/orgChart1"/>
    <dgm:cxn modelId="{54407B3D-7357-4A6F-9840-044AC0CBE467}" type="presParOf" srcId="{64910CDB-932B-48CB-B30F-ED849DAFD284}" destId="{855698AE-9F96-4685-A3D7-66FB148E4A28}" srcOrd="2" destOrd="0" presId="urn:microsoft.com/office/officeart/2005/8/layout/orgChar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CE3C01-34DA-4C2D-8448-1ED50D55FC15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808C7BC-5D24-4A3B-B8A2-C7A4428D4ED1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Причины преступлений и условия, способствующие их совершению</a:t>
          </a:r>
          <a:endParaRPr lang="ru-RU" sz="16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1B601F6-2B78-4A1B-AFD4-7A7BD881D558}" type="parTrans" cxnId="{9356D76D-89FB-423D-8A79-E7470EA9B6E8}">
      <dgm:prSet/>
      <dgm:spPr/>
      <dgm:t>
        <a:bodyPr/>
        <a:lstStyle/>
        <a:p>
          <a:endParaRPr lang="ru-RU"/>
        </a:p>
      </dgm:t>
    </dgm:pt>
    <dgm:pt modelId="{D268C333-892B-4188-8627-B6A4E884BDA9}" type="sibTrans" cxnId="{9356D76D-89FB-423D-8A79-E7470EA9B6E8}">
      <dgm:prSet/>
      <dgm:spPr/>
      <dgm:t>
        <a:bodyPr/>
        <a:lstStyle/>
        <a:p>
          <a:endParaRPr lang="ru-RU"/>
        </a:p>
      </dgm:t>
    </dgm:pt>
    <dgm:pt modelId="{3582A6FB-FD08-4812-B6A3-B67B250235ED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Негативные явления и процессы, способствующие совершению преступлений</a:t>
          </a:r>
          <a:endParaRPr lang="ru-RU" sz="16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1EE346A-78D0-4370-8863-79244C85DA98}" type="parTrans" cxnId="{59B1AEEB-1A07-4CD3-8B35-524E1330A934}">
      <dgm:prSet/>
      <dgm:spPr/>
      <dgm:t>
        <a:bodyPr/>
        <a:lstStyle/>
        <a:p>
          <a:endParaRPr lang="ru-RU"/>
        </a:p>
      </dgm:t>
    </dgm:pt>
    <dgm:pt modelId="{D4887097-7041-408A-90D0-A604FDDFD718}" type="sibTrans" cxnId="{59B1AEEB-1A07-4CD3-8B35-524E1330A934}">
      <dgm:prSet/>
      <dgm:spPr/>
      <dgm:t>
        <a:bodyPr/>
        <a:lstStyle/>
        <a:p>
          <a:endParaRPr lang="ru-RU"/>
        </a:p>
      </dgm:t>
    </dgm:pt>
    <dgm:pt modelId="{F0736109-5DC9-469F-9657-24FE72FBDC1C}">
      <dgm:prSet phldrT="[Текст]"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 с устойчивым противоправным поведением</a:t>
          </a:r>
          <a:endParaRPr lang="ru-RU" sz="16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70FDDCF8-FBBF-4176-98C8-AA08F602F214}" type="parTrans" cxnId="{5674B56D-CE70-4F1A-8406-606595A53A33}">
      <dgm:prSet/>
      <dgm:spPr/>
      <dgm:t>
        <a:bodyPr/>
        <a:lstStyle/>
        <a:p>
          <a:endParaRPr lang="ru-RU"/>
        </a:p>
      </dgm:t>
    </dgm:pt>
    <dgm:pt modelId="{C7BDD52D-F1F6-42FC-B767-81AEB85D62BD}" type="sibTrans" cxnId="{5674B56D-CE70-4F1A-8406-606595A53A33}">
      <dgm:prSet/>
      <dgm:spPr/>
      <dgm:t>
        <a:bodyPr/>
        <a:lstStyle/>
        <a:p>
          <a:endParaRPr lang="ru-RU"/>
        </a:p>
      </dgm:t>
    </dgm:pt>
    <dgm:pt modelId="{B16A7A76-CE2B-46C5-9C42-288D86A36835}">
      <dgm:prSet phldrT="[Текст]"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3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Юридические и физические лица, в отношении которых в соответствии в законодательством осуществляется контроль за соблюдением установленных правил, нормативов, стандартов</a:t>
          </a:r>
          <a:endParaRPr lang="ru-RU" sz="13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827EBC3-1E37-4DA1-8F7B-004FF989D5F3}" type="parTrans" cxnId="{DE9F6954-DA53-404F-A3F4-20436B2A48A8}">
      <dgm:prSet/>
      <dgm:spPr/>
      <dgm:t>
        <a:bodyPr/>
        <a:lstStyle/>
        <a:p>
          <a:endParaRPr lang="ru-RU"/>
        </a:p>
      </dgm:t>
    </dgm:pt>
    <dgm:pt modelId="{0077DA4C-EFE9-42FC-AACC-B3F66463DAFB}" type="sibTrans" cxnId="{DE9F6954-DA53-404F-A3F4-20436B2A48A8}">
      <dgm:prSet/>
      <dgm:spPr/>
      <dgm:t>
        <a:bodyPr/>
        <a:lstStyle/>
        <a:p>
          <a:endParaRPr lang="ru-RU"/>
        </a:p>
      </dgm:t>
    </dgm:pt>
    <dgm:pt modelId="{28BFB52C-005E-4789-A410-4E205E4EAD19}">
      <dgm:prSet phldrT="[Текст]" custT="1"/>
      <dgm:spPr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 с </a:t>
          </a:r>
          <a:r>
            <a:rPr lang="ru-RU" sz="1600" b="1" cap="small" baseline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виктимным</a:t>
          </a:r>
          <a:r>
            <a:rPr lang="ru-RU" sz="16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поведением</a:t>
          </a:r>
          <a:endParaRPr lang="ru-RU" sz="16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6D093FF-DAE3-4927-BB27-B6A52EEE002A}" type="parTrans" cxnId="{A0133576-920C-4E5A-A6F0-98993D20C8BC}">
      <dgm:prSet/>
      <dgm:spPr/>
      <dgm:t>
        <a:bodyPr/>
        <a:lstStyle/>
        <a:p>
          <a:endParaRPr lang="ru-RU"/>
        </a:p>
      </dgm:t>
    </dgm:pt>
    <dgm:pt modelId="{30DA2650-C9C9-47BA-8D22-3346BBB80F3D}" type="sibTrans" cxnId="{A0133576-920C-4E5A-A6F0-98993D20C8BC}">
      <dgm:prSet/>
      <dgm:spPr/>
      <dgm:t>
        <a:bodyPr/>
        <a:lstStyle/>
        <a:p>
          <a:endParaRPr lang="ru-RU"/>
        </a:p>
      </dgm:t>
    </dgm:pt>
    <dgm:pt modelId="{FF6F49DC-A77E-481C-85B0-332B930DA01C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Лица, в отношении которых  осуществляется контроль за соблюдением установленных в соответствии с законодательством ограничений</a:t>
          </a:r>
          <a:endParaRPr lang="ru-RU" sz="14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BFEAE32-497B-47F6-A801-DE4E8E37D586}" type="parTrans" cxnId="{0E01CABC-0283-43E0-9CED-82A2D2B4A97B}">
      <dgm:prSet/>
      <dgm:spPr/>
      <dgm:t>
        <a:bodyPr/>
        <a:lstStyle/>
        <a:p>
          <a:endParaRPr lang="ru-RU"/>
        </a:p>
      </dgm:t>
    </dgm:pt>
    <dgm:pt modelId="{D73044EA-E8B2-44F1-821A-4B7E05D8CC03}" type="sibTrans" cxnId="{0E01CABC-0283-43E0-9CED-82A2D2B4A97B}">
      <dgm:prSet/>
      <dgm:spPr/>
      <dgm:t>
        <a:bodyPr/>
        <a:lstStyle/>
        <a:p>
          <a:endParaRPr lang="ru-RU"/>
        </a:p>
      </dgm:t>
    </dgm:pt>
    <dgm:pt modelId="{A59D2300-F7CF-4D56-A504-7529A5312B3A}">
      <dgm:prSet phldrT="[Текст]" custT="1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Лица, замышляющие совершение преступления, осуществляющие приготовление к нему и покушение на преступление</a:t>
          </a:r>
          <a:endParaRPr lang="ru-RU" sz="14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49D5F9A-40C8-4758-9AF2-7D89764C7A61}" type="parTrans" cxnId="{F8CA7C8E-D22F-4D1A-94A2-08685F77E458}">
      <dgm:prSet/>
      <dgm:spPr/>
      <dgm:t>
        <a:bodyPr/>
        <a:lstStyle/>
        <a:p>
          <a:endParaRPr lang="ru-RU"/>
        </a:p>
      </dgm:t>
    </dgm:pt>
    <dgm:pt modelId="{80757FA6-A3A1-44EC-8B33-00A24A4C4E66}" type="sibTrans" cxnId="{F8CA7C8E-D22F-4D1A-94A2-08685F77E458}">
      <dgm:prSet/>
      <dgm:spPr/>
      <dgm:t>
        <a:bodyPr/>
        <a:lstStyle/>
        <a:p>
          <a:endParaRPr lang="ru-RU"/>
        </a:p>
      </dgm:t>
    </dgm:pt>
    <dgm:pt modelId="{4E46B124-4B1A-4D60-BD3B-28517499EDA1}">
      <dgm:prSet phldrT="[Текст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Лица, привлекаемые к ответственности за совершение преступлений</a:t>
          </a:r>
          <a:endParaRPr lang="ru-RU" sz="16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FB6362F-3878-4A17-9772-6B706B0ADE72}" type="parTrans" cxnId="{7C64BAC4-409D-47D8-89B2-C193D04EEAAE}">
      <dgm:prSet/>
      <dgm:spPr/>
      <dgm:t>
        <a:bodyPr/>
        <a:lstStyle/>
        <a:p>
          <a:endParaRPr lang="ru-RU"/>
        </a:p>
      </dgm:t>
    </dgm:pt>
    <dgm:pt modelId="{D60F771D-7D84-422A-8CD0-1AA14791B9AE}" type="sibTrans" cxnId="{7C64BAC4-409D-47D8-89B2-C193D04EEAAE}">
      <dgm:prSet/>
      <dgm:spPr/>
      <dgm:t>
        <a:bodyPr/>
        <a:lstStyle/>
        <a:p>
          <a:endParaRPr lang="ru-RU"/>
        </a:p>
      </dgm:t>
    </dgm:pt>
    <dgm:pt modelId="{A5B05142-B322-4A64-883F-F4D625D2185D}" type="pres">
      <dgm:prSet presAssocID="{86CE3C01-34DA-4C2D-8448-1ED50D55FC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FA304-F6F0-4520-8A19-7D6A10C7DFFB}" type="pres">
      <dgm:prSet presAssocID="{E808C7BC-5D24-4A3B-B8A2-C7A4428D4ED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1C76D-90D8-46ED-8C62-2BA009DD4BCA}" type="pres">
      <dgm:prSet presAssocID="{D268C333-892B-4188-8627-B6A4E884BDA9}" presName="sibTrans" presStyleCnt="0"/>
      <dgm:spPr/>
    </dgm:pt>
    <dgm:pt modelId="{197E34E9-F885-49D1-8721-338886D5DFA0}" type="pres">
      <dgm:prSet presAssocID="{3582A6FB-FD08-4812-B6A3-B67B250235E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CF642-2845-42D4-B0BA-A9B3CB9DD9CB}" type="pres">
      <dgm:prSet presAssocID="{D4887097-7041-408A-90D0-A604FDDFD718}" presName="sibTrans" presStyleCnt="0"/>
      <dgm:spPr/>
    </dgm:pt>
    <dgm:pt modelId="{3754FA56-6EBB-468A-9E19-527A6849E918}" type="pres">
      <dgm:prSet presAssocID="{F0736109-5DC9-469F-9657-24FE72FBDC1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ED708-0CB7-45FE-B16B-ECF082AF6491}" type="pres">
      <dgm:prSet presAssocID="{C7BDD52D-F1F6-42FC-B767-81AEB85D62BD}" presName="sibTrans" presStyleCnt="0"/>
      <dgm:spPr/>
    </dgm:pt>
    <dgm:pt modelId="{C43CD56E-3895-44E6-9B70-7588059EB317}" type="pres">
      <dgm:prSet presAssocID="{B16A7A76-CE2B-46C5-9C42-288D86A3683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9A7EB-1934-4BE4-91C0-B3445491D2D1}" type="pres">
      <dgm:prSet presAssocID="{0077DA4C-EFE9-42FC-AACC-B3F66463DAFB}" presName="sibTrans" presStyleCnt="0"/>
      <dgm:spPr/>
    </dgm:pt>
    <dgm:pt modelId="{A831B24A-5A61-4049-A971-DD4BD1685E73}" type="pres">
      <dgm:prSet presAssocID="{FF6F49DC-A77E-481C-85B0-332B930DA01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CC59A-5EBA-438F-987E-EA0A6319B58F}" type="pres">
      <dgm:prSet presAssocID="{D73044EA-E8B2-44F1-821A-4B7E05D8CC03}" presName="sibTrans" presStyleCnt="0"/>
      <dgm:spPr/>
    </dgm:pt>
    <dgm:pt modelId="{1C558A93-02D3-41DE-85B5-2164C96AFA83}" type="pres">
      <dgm:prSet presAssocID="{A59D2300-F7CF-4D56-A504-7529A5312B3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C4419-C405-4C2E-AF56-BD2322F6D2A0}" type="pres">
      <dgm:prSet presAssocID="{80757FA6-A3A1-44EC-8B33-00A24A4C4E66}" presName="sibTrans" presStyleCnt="0"/>
      <dgm:spPr/>
    </dgm:pt>
    <dgm:pt modelId="{9117AC79-037A-45D3-9C29-035758E2918E}" type="pres">
      <dgm:prSet presAssocID="{4E46B124-4B1A-4D60-BD3B-28517499EDA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EACCE-8B3A-4CB1-8EDF-976A960A2D2F}" type="pres">
      <dgm:prSet presAssocID="{D60F771D-7D84-422A-8CD0-1AA14791B9AE}" presName="sibTrans" presStyleCnt="0"/>
      <dgm:spPr/>
    </dgm:pt>
    <dgm:pt modelId="{DF0AE82B-159F-43B1-BF2A-04519A460540}" type="pres">
      <dgm:prSet presAssocID="{28BFB52C-005E-4789-A410-4E205E4EAD1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EC746B-CB9B-41F2-8472-B736602FE481}" type="presOf" srcId="{F0736109-5DC9-469F-9657-24FE72FBDC1C}" destId="{3754FA56-6EBB-468A-9E19-527A6849E918}" srcOrd="0" destOrd="0" presId="urn:microsoft.com/office/officeart/2005/8/layout/default"/>
    <dgm:cxn modelId="{DE9F6954-DA53-404F-A3F4-20436B2A48A8}" srcId="{86CE3C01-34DA-4C2D-8448-1ED50D55FC15}" destId="{B16A7A76-CE2B-46C5-9C42-288D86A36835}" srcOrd="3" destOrd="0" parTransId="{0827EBC3-1E37-4DA1-8F7B-004FF989D5F3}" sibTransId="{0077DA4C-EFE9-42FC-AACC-B3F66463DAFB}"/>
    <dgm:cxn modelId="{F8CA7C8E-D22F-4D1A-94A2-08685F77E458}" srcId="{86CE3C01-34DA-4C2D-8448-1ED50D55FC15}" destId="{A59D2300-F7CF-4D56-A504-7529A5312B3A}" srcOrd="5" destOrd="0" parTransId="{A49D5F9A-40C8-4758-9AF2-7D89764C7A61}" sibTransId="{80757FA6-A3A1-44EC-8B33-00A24A4C4E66}"/>
    <dgm:cxn modelId="{9356D76D-89FB-423D-8A79-E7470EA9B6E8}" srcId="{86CE3C01-34DA-4C2D-8448-1ED50D55FC15}" destId="{E808C7BC-5D24-4A3B-B8A2-C7A4428D4ED1}" srcOrd="0" destOrd="0" parTransId="{C1B601F6-2B78-4A1B-AFD4-7A7BD881D558}" sibTransId="{D268C333-892B-4188-8627-B6A4E884BDA9}"/>
    <dgm:cxn modelId="{8DEAA749-1EA3-4030-83FB-DDDF89CB59CD}" type="presOf" srcId="{3582A6FB-FD08-4812-B6A3-B67B250235ED}" destId="{197E34E9-F885-49D1-8721-338886D5DFA0}" srcOrd="0" destOrd="0" presId="urn:microsoft.com/office/officeart/2005/8/layout/default"/>
    <dgm:cxn modelId="{D0CA6854-EFE0-4CEB-992E-CFBB581647C7}" type="presOf" srcId="{A59D2300-F7CF-4D56-A504-7529A5312B3A}" destId="{1C558A93-02D3-41DE-85B5-2164C96AFA83}" srcOrd="0" destOrd="0" presId="urn:microsoft.com/office/officeart/2005/8/layout/default"/>
    <dgm:cxn modelId="{5674B56D-CE70-4F1A-8406-606595A53A33}" srcId="{86CE3C01-34DA-4C2D-8448-1ED50D55FC15}" destId="{F0736109-5DC9-469F-9657-24FE72FBDC1C}" srcOrd="2" destOrd="0" parTransId="{70FDDCF8-FBBF-4176-98C8-AA08F602F214}" sibTransId="{C7BDD52D-F1F6-42FC-B767-81AEB85D62BD}"/>
    <dgm:cxn modelId="{D19916AD-FE8E-4270-B6C8-E6E5EAF98495}" type="presOf" srcId="{B16A7A76-CE2B-46C5-9C42-288D86A36835}" destId="{C43CD56E-3895-44E6-9B70-7588059EB317}" srcOrd="0" destOrd="0" presId="urn:microsoft.com/office/officeart/2005/8/layout/default"/>
    <dgm:cxn modelId="{4B8E71FF-580E-4A47-B544-7F38822F1CB1}" type="presOf" srcId="{4E46B124-4B1A-4D60-BD3B-28517499EDA1}" destId="{9117AC79-037A-45D3-9C29-035758E2918E}" srcOrd="0" destOrd="0" presId="urn:microsoft.com/office/officeart/2005/8/layout/default"/>
    <dgm:cxn modelId="{7C64BAC4-409D-47D8-89B2-C193D04EEAAE}" srcId="{86CE3C01-34DA-4C2D-8448-1ED50D55FC15}" destId="{4E46B124-4B1A-4D60-BD3B-28517499EDA1}" srcOrd="6" destOrd="0" parTransId="{5FB6362F-3878-4A17-9772-6B706B0ADE72}" sibTransId="{D60F771D-7D84-422A-8CD0-1AA14791B9AE}"/>
    <dgm:cxn modelId="{A0133576-920C-4E5A-A6F0-98993D20C8BC}" srcId="{86CE3C01-34DA-4C2D-8448-1ED50D55FC15}" destId="{28BFB52C-005E-4789-A410-4E205E4EAD19}" srcOrd="7" destOrd="0" parTransId="{26D093FF-DAE3-4927-BB27-B6A52EEE002A}" sibTransId="{30DA2650-C9C9-47BA-8D22-3346BBB80F3D}"/>
    <dgm:cxn modelId="{94398C45-96F0-4446-82F5-755A1D38AEA5}" type="presOf" srcId="{28BFB52C-005E-4789-A410-4E205E4EAD19}" destId="{DF0AE82B-159F-43B1-BF2A-04519A460540}" srcOrd="0" destOrd="0" presId="urn:microsoft.com/office/officeart/2005/8/layout/default"/>
    <dgm:cxn modelId="{2EBCDC3C-1EA0-43A9-90F2-0EF2372EA2BC}" type="presOf" srcId="{86CE3C01-34DA-4C2D-8448-1ED50D55FC15}" destId="{A5B05142-B322-4A64-883F-F4D625D2185D}" srcOrd="0" destOrd="0" presId="urn:microsoft.com/office/officeart/2005/8/layout/default"/>
    <dgm:cxn modelId="{59B1AEEB-1A07-4CD3-8B35-524E1330A934}" srcId="{86CE3C01-34DA-4C2D-8448-1ED50D55FC15}" destId="{3582A6FB-FD08-4812-B6A3-B67B250235ED}" srcOrd="1" destOrd="0" parTransId="{01EE346A-78D0-4370-8863-79244C85DA98}" sibTransId="{D4887097-7041-408A-90D0-A604FDDFD718}"/>
    <dgm:cxn modelId="{1883B8A3-3717-4625-A35D-85D7A31D4015}" type="presOf" srcId="{E808C7BC-5D24-4A3B-B8A2-C7A4428D4ED1}" destId="{98FFA304-F6F0-4520-8A19-7D6A10C7DFFB}" srcOrd="0" destOrd="0" presId="urn:microsoft.com/office/officeart/2005/8/layout/default"/>
    <dgm:cxn modelId="{0E01CABC-0283-43E0-9CED-82A2D2B4A97B}" srcId="{86CE3C01-34DA-4C2D-8448-1ED50D55FC15}" destId="{FF6F49DC-A77E-481C-85B0-332B930DA01C}" srcOrd="4" destOrd="0" parTransId="{CBFEAE32-497B-47F6-A801-DE4E8E37D586}" sibTransId="{D73044EA-E8B2-44F1-821A-4B7E05D8CC03}"/>
    <dgm:cxn modelId="{7B908ED2-466F-48E8-9994-EDC0D89CAE27}" type="presOf" srcId="{FF6F49DC-A77E-481C-85B0-332B930DA01C}" destId="{A831B24A-5A61-4049-A971-DD4BD1685E73}" srcOrd="0" destOrd="0" presId="urn:microsoft.com/office/officeart/2005/8/layout/default"/>
    <dgm:cxn modelId="{F1B0E5AE-D4A1-443D-AE02-CB704236A0C7}" type="presParOf" srcId="{A5B05142-B322-4A64-883F-F4D625D2185D}" destId="{98FFA304-F6F0-4520-8A19-7D6A10C7DFFB}" srcOrd="0" destOrd="0" presId="urn:microsoft.com/office/officeart/2005/8/layout/default"/>
    <dgm:cxn modelId="{776E0749-024F-406B-AF5B-762AF69B4BAD}" type="presParOf" srcId="{A5B05142-B322-4A64-883F-F4D625D2185D}" destId="{FC61C76D-90D8-46ED-8C62-2BA009DD4BCA}" srcOrd="1" destOrd="0" presId="urn:microsoft.com/office/officeart/2005/8/layout/default"/>
    <dgm:cxn modelId="{5BF2A681-AE4D-44D3-A7D3-F46ADE8EB4F4}" type="presParOf" srcId="{A5B05142-B322-4A64-883F-F4D625D2185D}" destId="{197E34E9-F885-49D1-8721-338886D5DFA0}" srcOrd="2" destOrd="0" presId="urn:microsoft.com/office/officeart/2005/8/layout/default"/>
    <dgm:cxn modelId="{70A1BB01-3C14-4422-BF7B-73529F0793B3}" type="presParOf" srcId="{A5B05142-B322-4A64-883F-F4D625D2185D}" destId="{351CF642-2845-42D4-B0BA-A9B3CB9DD9CB}" srcOrd="3" destOrd="0" presId="urn:microsoft.com/office/officeart/2005/8/layout/default"/>
    <dgm:cxn modelId="{CC43D8C2-5380-4105-A55D-92F7323BE68B}" type="presParOf" srcId="{A5B05142-B322-4A64-883F-F4D625D2185D}" destId="{3754FA56-6EBB-468A-9E19-527A6849E918}" srcOrd="4" destOrd="0" presId="urn:microsoft.com/office/officeart/2005/8/layout/default"/>
    <dgm:cxn modelId="{063A6300-DD38-4ED0-8FB8-125D8246FA21}" type="presParOf" srcId="{A5B05142-B322-4A64-883F-F4D625D2185D}" destId="{E44ED708-0CB7-45FE-B16B-ECF082AF6491}" srcOrd="5" destOrd="0" presId="urn:microsoft.com/office/officeart/2005/8/layout/default"/>
    <dgm:cxn modelId="{E1C1D911-255D-4124-BC22-41DD778EDDDD}" type="presParOf" srcId="{A5B05142-B322-4A64-883F-F4D625D2185D}" destId="{C43CD56E-3895-44E6-9B70-7588059EB317}" srcOrd="6" destOrd="0" presId="urn:microsoft.com/office/officeart/2005/8/layout/default"/>
    <dgm:cxn modelId="{1A9B4516-EE6D-4D02-8390-206E53C68B20}" type="presParOf" srcId="{A5B05142-B322-4A64-883F-F4D625D2185D}" destId="{F449A7EB-1934-4BE4-91C0-B3445491D2D1}" srcOrd="7" destOrd="0" presId="urn:microsoft.com/office/officeart/2005/8/layout/default"/>
    <dgm:cxn modelId="{97201E44-CB2D-4FD3-8E7D-FB0210604990}" type="presParOf" srcId="{A5B05142-B322-4A64-883F-F4D625D2185D}" destId="{A831B24A-5A61-4049-A971-DD4BD1685E73}" srcOrd="8" destOrd="0" presId="urn:microsoft.com/office/officeart/2005/8/layout/default"/>
    <dgm:cxn modelId="{8E3BE91C-1647-4C80-B48F-D5813D4999D9}" type="presParOf" srcId="{A5B05142-B322-4A64-883F-F4D625D2185D}" destId="{CE7CC59A-5EBA-438F-987E-EA0A6319B58F}" srcOrd="9" destOrd="0" presId="urn:microsoft.com/office/officeart/2005/8/layout/default"/>
    <dgm:cxn modelId="{76196D1E-354D-446C-B256-4D421CCC3A74}" type="presParOf" srcId="{A5B05142-B322-4A64-883F-F4D625D2185D}" destId="{1C558A93-02D3-41DE-85B5-2164C96AFA83}" srcOrd="10" destOrd="0" presId="urn:microsoft.com/office/officeart/2005/8/layout/default"/>
    <dgm:cxn modelId="{87F42C97-B39F-42DD-8475-7070A27FDEF4}" type="presParOf" srcId="{A5B05142-B322-4A64-883F-F4D625D2185D}" destId="{2F5C4419-C405-4C2E-AF56-BD2322F6D2A0}" srcOrd="11" destOrd="0" presId="urn:microsoft.com/office/officeart/2005/8/layout/default"/>
    <dgm:cxn modelId="{61A5F1A3-1DE0-4FB1-BBE6-F8128524AF26}" type="presParOf" srcId="{A5B05142-B322-4A64-883F-F4D625D2185D}" destId="{9117AC79-037A-45D3-9C29-035758E2918E}" srcOrd="12" destOrd="0" presId="urn:microsoft.com/office/officeart/2005/8/layout/default"/>
    <dgm:cxn modelId="{DE38E0F4-D5EE-4534-B52A-B1D15D2A9576}" type="presParOf" srcId="{A5B05142-B322-4A64-883F-F4D625D2185D}" destId="{CDCEACCE-8B3A-4CB1-8EDF-976A960A2D2F}" srcOrd="13" destOrd="0" presId="urn:microsoft.com/office/officeart/2005/8/layout/default"/>
    <dgm:cxn modelId="{035DD453-8B6C-489D-94CA-01EDECD21140}" type="presParOf" srcId="{A5B05142-B322-4A64-883F-F4D625D2185D}" destId="{DF0AE82B-159F-43B1-BF2A-04519A460540}" srcOrd="14" destOrd="0" presId="urn:microsoft.com/office/officeart/2005/8/layout/default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6BFFFF-E764-4A04-BE29-8C910EF227D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C1A96-A84F-45C7-8D17-3FE2E02374FE}">
      <dgm:prSet phldrT="[Текст]" custT="1"/>
      <dgm:spPr/>
      <dgm:t>
        <a:bodyPr/>
        <a:lstStyle/>
        <a:p>
          <a:r>
            <a:rPr lang="ru-RU" sz="12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Органы местного самоуправления</a:t>
          </a:r>
          <a:endParaRPr lang="ru-RU" sz="12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354B004E-F9C1-4FB4-AABE-C9D3A0F1BD98}" type="parTrans" cxnId="{E7DE755A-EE80-446B-A854-BAA50297AEEA}">
      <dgm:prSet/>
      <dgm:spPr/>
      <dgm:t>
        <a:bodyPr/>
        <a:lstStyle/>
        <a:p>
          <a:endParaRPr lang="ru-RU"/>
        </a:p>
      </dgm:t>
    </dgm:pt>
    <dgm:pt modelId="{E2B59BE8-1313-4F88-861E-22DA8A69FF9D}" type="sibTrans" cxnId="{E7DE755A-EE80-446B-A854-BAA50297AEEA}">
      <dgm:prSet/>
      <dgm:spPr/>
      <dgm:t>
        <a:bodyPr/>
        <a:lstStyle/>
        <a:p>
          <a:endParaRPr lang="ru-RU"/>
        </a:p>
      </dgm:t>
    </dgm:pt>
    <dgm:pt modelId="{3E460077-FB76-4ABC-90A6-42F5BC69C57E}">
      <dgm:prSet phldrT="[Текст]" custT="1"/>
      <dgm:spPr/>
      <dgm:t>
        <a:bodyPr/>
        <a:lstStyle/>
        <a:p>
          <a:r>
            <a:rPr lang="ru-RU" sz="11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Органы и учреждения здравоохранения, образования, социальной защиты населения</a:t>
          </a:r>
          <a:endParaRPr lang="ru-RU" sz="11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78CED7C-D993-42D9-938E-A0353CC47E28}" type="parTrans" cxnId="{8E71B45B-82DE-4359-9156-4A69D5BEAA28}">
      <dgm:prSet/>
      <dgm:spPr/>
      <dgm:t>
        <a:bodyPr/>
        <a:lstStyle/>
        <a:p>
          <a:endParaRPr lang="ru-RU"/>
        </a:p>
      </dgm:t>
    </dgm:pt>
    <dgm:pt modelId="{3920DF69-E512-4140-B906-0A036B42EE4C}" type="sibTrans" cxnId="{8E71B45B-82DE-4359-9156-4A69D5BEAA28}">
      <dgm:prSet/>
      <dgm:spPr/>
      <dgm:t>
        <a:bodyPr/>
        <a:lstStyle/>
        <a:p>
          <a:endParaRPr lang="ru-RU"/>
        </a:p>
      </dgm:t>
    </dgm:pt>
    <dgm:pt modelId="{F9D08B35-D83E-449D-9D54-724A9D2B580F}">
      <dgm:prSet phldrT="[Текст]" custT="1"/>
      <dgm:spPr/>
      <dgm:t>
        <a:bodyPr/>
        <a:lstStyle/>
        <a:p>
          <a:r>
            <a:rPr lang="ru-RU" sz="1200" b="1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Предприятия, организации и учреждения независимо от форм собственности</a:t>
          </a:r>
          <a:endParaRPr lang="ru-RU" sz="1200" b="1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2E26D2B-9269-4AD6-B4BB-65DD0666358A}" type="parTrans" cxnId="{439A7200-9ED5-45CC-8415-99A18C0CE1CC}">
      <dgm:prSet/>
      <dgm:spPr/>
      <dgm:t>
        <a:bodyPr/>
        <a:lstStyle/>
        <a:p>
          <a:endParaRPr lang="ru-RU"/>
        </a:p>
      </dgm:t>
    </dgm:pt>
    <dgm:pt modelId="{61097320-FAE3-40D1-B824-CB271C3B0BB1}" type="sibTrans" cxnId="{439A7200-9ED5-45CC-8415-99A18C0CE1CC}">
      <dgm:prSet/>
      <dgm:spPr/>
      <dgm:t>
        <a:bodyPr/>
        <a:lstStyle/>
        <a:p>
          <a:endParaRPr lang="ru-RU"/>
        </a:p>
      </dgm:t>
    </dgm:pt>
    <dgm:pt modelId="{20D78418-BC2A-481E-A6DB-947238D0799D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Общественные и религиозные организации, ассоциации и фонды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74F50B5-781D-422E-ABA4-23552AEB8D33}" type="parTrans" cxnId="{BF296273-B56B-4945-897F-7D5B4E47244F}">
      <dgm:prSet/>
      <dgm:spPr/>
      <dgm:t>
        <a:bodyPr/>
        <a:lstStyle/>
        <a:p>
          <a:endParaRPr lang="ru-RU"/>
        </a:p>
      </dgm:t>
    </dgm:pt>
    <dgm:pt modelId="{2C1018DB-1615-40E5-81A3-2E1C1DA74556}" type="sibTrans" cxnId="{BF296273-B56B-4945-897F-7D5B4E47244F}">
      <dgm:prSet/>
      <dgm:spPr/>
      <dgm:t>
        <a:bodyPr/>
        <a:lstStyle/>
        <a:p>
          <a:endParaRPr lang="ru-RU"/>
        </a:p>
      </dgm:t>
    </dgm:pt>
    <dgm:pt modelId="{49AC37D9-DC18-4B54-AFDC-858AE266EC5F}">
      <dgm:prSet phldrT="[Текст]" custT="1"/>
      <dgm:spPr/>
      <dgm:t>
        <a:bodyPr/>
        <a:lstStyle/>
        <a:p>
          <a:r>
            <a:rPr lang="ru-RU" sz="1200" b="1" u="none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Службы безопасности</a:t>
          </a:r>
          <a:endParaRPr lang="ru-RU" sz="1200" b="1" u="none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017E618-5A13-4CC7-A00B-A453226226DF}" type="parTrans" cxnId="{52ED8788-D5BC-4FB5-B28A-328DA048C22D}">
      <dgm:prSet/>
      <dgm:spPr/>
      <dgm:t>
        <a:bodyPr/>
        <a:lstStyle/>
        <a:p>
          <a:endParaRPr lang="ru-RU"/>
        </a:p>
      </dgm:t>
    </dgm:pt>
    <dgm:pt modelId="{2CB9DA9D-35EC-4086-B1FF-BBBE6B429F81}" type="sibTrans" cxnId="{52ED8788-D5BC-4FB5-B28A-328DA048C22D}">
      <dgm:prSet/>
      <dgm:spPr/>
      <dgm:t>
        <a:bodyPr/>
        <a:lstStyle/>
        <a:p>
          <a:endParaRPr lang="ru-RU"/>
        </a:p>
      </dgm:t>
    </dgm:pt>
    <dgm:pt modelId="{0CDCEC6C-EBE5-413D-822B-DE0156178ED3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Общественные объединения правоохранительной направленности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2B07810-78C2-4430-AF7E-981417559121}" type="parTrans" cxnId="{D4951F27-EFC5-4C1C-93E2-472961D61555}">
      <dgm:prSet/>
      <dgm:spPr/>
      <dgm:t>
        <a:bodyPr/>
        <a:lstStyle/>
        <a:p>
          <a:endParaRPr lang="ru-RU"/>
        </a:p>
      </dgm:t>
    </dgm:pt>
    <dgm:pt modelId="{E5137C51-FE7C-461B-8998-785B5A1F0DA5}" type="sibTrans" cxnId="{D4951F27-EFC5-4C1C-93E2-472961D61555}">
      <dgm:prSet/>
      <dgm:spPr/>
      <dgm:t>
        <a:bodyPr/>
        <a:lstStyle/>
        <a:p>
          <a:endParaRPr lang="ru-RU"/>
        </a:p>
      </dgm:t>
    </dgm:pt>
    <dgm:pt modelId="{1F14FF7B-B303-442D-8C2B-0DD133DAB6B6}">
      <dgm:prSet phldrT="[Текст]" custT="1"/>
      <dgm:spPr/>
      <dgm:t>
        <a:bodyPr/>
        <a:lstStyle/>
        <a:p>
          <a:r>
            <a:rPr lang="ru-RU" sz="12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Отдельные граждане и их объединения</a:t>
          </a:r>
          <a:endParaRPr lang="ru-RU" sz="12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167BBE6-7D6A-4491-B091-B878228D3E44}" type="parTrans" cxnId="{6C3A88A3-BB84-448F-A2F0-D88D10745EC6}">
      <dgm:prSet/>
      <dgm:spPr/>
      <dgm:t>
        <a:bodyPr/>
        <a:lstStyle/>
        <a:p>
          <a:endParaRPr lang="ru-RU"/>
        </a:p>
      </dgm:t>
    </dgm:pt>
    <dgm:pt modelId="{451FF4D2-6C5B-4E59-BD88-2604A546C522}" type="sibTrans" cxnId="{6C3A88A3-BB84-448F-A2F0-D88D10745EC6}">
      <dgm:prSet/>
      <dgm:spPr/>
      <dgm:t>
        <a:bodyPr/>
        <a:lstStyle/>
        <a:p>
          <a:endParaRPr lang="ru-RU"/>
        </a:p>
      </dgm:t>
    </dgm:pt>
    <dgm:pt modelId="{932F3914-59A4-4E91-BC65-6C532572E64C}">
      <dgm:prSet phldrT="[Текст]" custT="1"/>
      <dgm:spPr/>
      <dgm:t>
        <a:bodyPr/>
        <a:lstStyle/>
        <a:p>
          <a:r>
            <a:rPr lang="ru-RU" sz="12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Средства массовой информации</a:t>
          </a:r>
          <a:endParaRPr lang="ru-RU" sz="12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8E4EEB8E-3EC7-4401-AAA8-D80C8D5932EC}" type="parTrans" cxnId="{DC97D68D-6967-468B-905B-54E459AD102C}">
      <dgm:prSet/>
      <dgm:spPr/>
      <dgm:t>
        <a:bodyPr/>
        <a:lstStyle/>
        <a:p>
          <a:endParaRPr lang="ru-RU"/>
        </a:p>
      </dgm:t>
    </dgm:pt>
    <dgm:pt modelId="{AD978D8E-B6C9-4321-ACCC-3A985E165125}" type="sibTrans" cxnId="{DC97D68D-6967-468B-905B-54E459AD102C}">
      <dgm:prSet/>
      <dgm:spPr/>
      <dgm:t>
        <a:bodyPr/>
        <a:lstStyle/>
        <a:p>
          <a:endParaRPr lang="ru-RU"/>
        </a:p>
      </dgm:t>
    </dgm:pt>
    <dgm:pt modelId="{66095B99-06C2-4625-9D37-C4BEE9659582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Субъекты, принимающие участие в ПП в пределах своей компетенции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25A70D8-C450-4783-B095-E43170C40060}" type="sibTrans" cxnId="{268139FA-655C-467F-8B99-C25568AD0689}">
      <dgm:prSet/>
      <dgm:spPr/>
      <dgm:t>
        <a:bodyPr/>
        <a:lstStyle/>
        <a:p>
          <a:endParaRPr lang="ru-RU"/>
        </a:p>
      </dgm:t>
    </dgm:pt>
    <dgm:pt modelId="{226D4160-94BF-4EEB-9072-20A3659490CB}" type="parTrans" cxnId="{268139FA-655C-467F-8B99-C25568AD0689}">
      <dgm:prSet/>
      <dgm:spPr/>
      <dgm:t>
        <a:bodyPr/>
        <a:lstStyle/>
        <a:p>
          <a:endParaRPr lang="ru-RU"/>
        </a:p>
      </dgm:t>
    </dgm:pt>
    <dgm:pt modelId="{315ED6EC-37FC-4353-AA34-D3133DCC4937}" type="pres">
      <dgm:prSet presAssocID="{CB6BFFFF-E764-4A04-BE29-8C910EF227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8BE38F-8642-4E90-8AA5-22D870EBF3F3}" type="pres">
      <dgm:prSet presAssocID="{66095B99-06C2-4625-9D37-C4BEE9659582}" presName="root" presStyleCnt="0"/>
      <dgm:spPr/>
    </dgm:pt>
    <dgm:pt modelId="{317B7391-3A5C-47B1-8BC8-3DB1E4B61C42}" type="pres">
      <dgm:prSet presAssocID="{66095B99-06C2-4625-9D37-C4BEE9659582}" presName="rootComposite" presStyleCnt="0"/>
      <dgm:spPr/>
    </dgm:pt>
    <dgm:pt modelId="{15C46A51-955B-4D5A-A743-7130F29D0875}" type="pres">
      <dgm:prSet presAssocID="{66095B99-06C2-4625-9D37-C4BEE9659582}" presName="rootText" presStyleLbl="node1" presStyleIdx="0" presStyleCnt="1" custScaleX="413866"/>
      <dgm:spPr/>
      <dgm:t>
        <a:bodyPr/>
        <a:lstStyle/>
        <a:p>
          <a:endParaRPr lang="ru-RU"/>
        </a:p>
      </dgm:t>
    </dgm:pt>
    <dgm:pt modelId="{6F8B63DB-2272-4272-814E-763932C5B2AC}" type="pres">
      <dgm:prSet presAssocID="{66095B99-06C2-4625-9D37-C4BEE9659582}" presName="rootConnector" presStyleLbl="node1" presStyleIdx="0" presStyleCnt="1"/>
      <dgm:spPr/>
      <dgm:t>
        <a:bodyPr/>
        <a:lstStyle/>
        <a:p>
          <a:endParaRPr lang="ru-RU"/>
        </a:p>
      </dgm:t>
    </dgm:pt>
    <dgm:pt modelId="{9A2DE630-CA0D-41A7-B993-4A82098096BA}" type="pres">
      <dgm:prSet presAssocID="{66095B99-06C2-4625-9D37-C4BEE9659582}" presName="childShape" presStyleCnt="0"/>
      <dgm:spPr/>
    </dgm:pt>
    <dgm:pt modelId="{089F322F-3B9F-4A2B-B71A-02C88CE27070}" type="pres">
      <dgm:prSet presAssocID="{354B004E-F9C1-4FB4-AABE-C9D3A0F1BD98}" presName="Name13" presStyleLbl="parChTrans1D2" presStyleIdx="0" presStyleCnt="8"/>
      <dgm:spPr/>
      <dgm:t>
        <a:bodyPr/>
        <a:lstStyle/>
        <a:p>
          <a:endParaRPr lang="ru-RU"/>
        </a:p>
      </dgm:t>
    </dgm:pt>
    <dgm:pt modelId="{3A910FF0-E0F6-4572-975D-C831E896D4C0}" type="pres">
      <dgm:prSet presAssocID="{2EAC1A96-A84F-45C7-8D17-3FE2E02374FE}" presName="childText" presStyleLbl="bgAcc1" presStyleIdx="0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0DC18-D151-4883-B91B-8AC154DFE9CD}" type="pres">
      <dgm:prSet presAssocID="{178CED7C-D993-42D9-938E-A0353CC47E28}" presName="Name13" presStyleLbl="parChTrans1D2" presStyleIdx="1" presStyleCnt="8"/>
      <dgm:spPr/>
      <dgm:t>
        <a:bodyPr/>
        <a:lstStyle/>
        <a:p>
          <a:endParaRPr lang="ru-RU"/>
        </a:p>
      </dgm:t>
    </dgm:pt>
    <dgm:pt modelId="{0C191293-49BB-4C7B-AAA8-C545888229AB}" type="pres">
      <dgm:prSet presAssocID="{3E460077-FB76-4ABC-90A6-42F5BC69C57E}" presName="childText" presStyleLbl="bgAcc1" presStyleIdx="1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3D587-CDE9-477D-B784-0D03586D8EAC}" type="pres">
      <dgm:prSet presAssocID="{62E26D2B-9269-4AD6-B4BB-65DD0666358A}" presName="Name13" presStyleLbl="parChTrans1D2" presStyleIdx="2" presStyleCnt="8"/>
      <dgm:spPr/>
      <dgm:t>
        <a:bodyPr/>
        <a:lstStyle/>
        <a:p>
          <a:endParaRPr lang="ru-RU"/>
        </a:p>
      </dgm:t>
    </dgm:pt>
    <dgm:pt modelId="{664BD84B-F88C-4589-8647-D6ED9193681F}" type="pres">
      <dgm:prSet presAssocID="{F9D08B35-D83E-449D-9D54-724A9D2B580F}" presName="childText" presStyleLbl="bgAcc1" presStyleIdx="2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17062-4F21-4601-ACB5-1CFECDB7E4F1}" type="pres">
      <dgm:prSet presAssocID="{174F50B5-781D-422E-ABA4-23552AEB8D33}" presName="Name13" presStyleLbl="parChTrans1D2" presStyleIdx="3" presStyleCnt="8"/>
      <dgm:spPr/>
      <dgm:t>
        <a:bodyPr/>
        <a:lstStyle/>
        <a:p>
          <a:endParaRPr lang="ru-RU"/>
        </a:p>
      </dgm:t>
    </dgm:pt>
    <dgm:pt modelId="{E82616B2-0DA6-44E3-8A7D-4A8F434F054F}" type="pres">
      <dgm:prSet presAssocID="{20D78418-BC2A-481E-A6DB-947238D0799D}" presName="childText" presStyleLbl="bgAcc1" presStyleIdx="3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B084B-9502-4E23-9FEA-E3761886E98C}" type="pres">
      <dgm:prSet presAssocID="{D017E618-5A13-4CC7-A00B-A453226226DF}" presName="Name13" presStyleLbl="parChTrans1D2" presStyleIdx="4" presStyleCnt="8"/>
      <dgm:spPr/>
      <dgm:t>
        <a:bodyPr/>
        <a:lstStyle/>
        <a:p>
          <a:endParaRPr lang="ru-RU"/>
        </a:p>
      </dgm:t>
    </dgm:pt>
    <dgm:pt modelId="{0BA73B07-2B76-425D-8374-9698BFDB2BC5}" type="pres">
      <dgm:prSet presAssocID="{49AC37D9-DC18-4B54-AFDC-858AE266EC5F}" presName="childText" presStyleLbl="bgAcc1" presStyleIdx="4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BF4B8-9206-4673-88EB-1903A1606305}" type="pres">
      <dgm:prSet presAssocID="{62B07810-78C2-4430-AF7E-981417559121}" presName="Name13" presStyleLbl="parChTrans1D2" presStyleIdx="5" presStyleCnt="8"/>
      <dgm:spPr/>
      <dgm:t>
        <a:bodyPr/>
        <a:lstStyle/>
        <a:p>
          <a:endParaRPr lang="ru-RU"/>
        </a:p>
      </dgm:t>
    </dgm:pt>
    <dgm:pt modelId="{62ECB34D-2806-4049-BECD-8EBEC1490984}" type="pres">
      <dgm:prSet presAssocID="{0CDCEC6C-EBE5-413D-822B-DE0156178ED3}" presName="childText" presStyleLbl="bgAcc1" presStyleIdx="5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5DC15-50A2-463D-B1AD-9F9822149A6C}" type="pres">
      <dgm:prSet presAssocID="{C167BBE6-7D6A-4491-B091-B878228D3E44}" presName="Name13" presStyleLbl="parChTrans1D2" presStyleIdx="6" presStyleCnt="8"/>
      <dgm:spPr/>
      <dgm:t>
        <a:bodyPr/>
        <a:lstStyle/>
        <a:p>
          <a:endParaRPr lang="ru-RU"/>
        </a:p>
      </dgm:t>
    </dgm:pt>
    <dgm:pt modelId="{9FCD0B21-2677-4DD8-B2CD-4EF1B8E1C2F4}" type="pres">
      <dgm:prSet presAssocID="{1F14FF7B-B303-442D-8C2B-0DD133DAB6B6}" presName="childText" presStyleLbl="bgAcc1" presStyleIdx="6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69A87-3D28-4D1C-A6C8-95D6AF336BC9}" type="pres">
      <dgm:prSet presAssocID="{8E4EEB8E-3EC7-4401-AAA8-D80C8D5932EC}" presName="Name13" presStyleLbl="parChTrans1D2" presStyleIdx="7" presStyleCnt="8"/>
      <dgm:spPr/>
      <dgm:t>
        <a:bodyPr/>
        <a:lstStyle/>
        <a:p>
          <a:endParaRPr lang="ru-RU"/>
        </a:p>
      </dgm:t>
    </dgm:pt>
    <dgm:pt modelId="{585EC81C-CEF7-446D-9E6D-93D5AC229E40}" type="pres">
      <dgm:prSet presAssocID="{932F3914-59A4-4E91-BC65-6C532572E64C}" presName="childText" presStyleLbl="bgAcc1" presStyleIdx="7" presStyleCnt="8" custScaleX="40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09DE19-FA13-47DE-B109-AC88724AF31A}" type="presOf" srcId="{CB6BFFFF-E764-4A04-BE29-8C910EF227D6}" destId="{315ED6EC-37FC-4353-AA34-D3133DCC4937}" srcOrd="0" destOrd="0" presId="urn:microsoft.com/office/officeart/2005/8/layout/hierarchy3"/>
    <dgm:cxn modelId="{1AA174A3-3A4E-4095-8938-57D8ACF7E5C0}" type="presOf" srcId="{66095B99-06C2-4625-9D37-C4BEE9659582}" destId="{6F8B63DB-2272-4272-814E-763932C5B2AC}" srcOrd="1" destOrd="0" presId="urn:microsoft.com/office/officeart/2005/8/layout/hierarchy3"/>
    <dgm:cxn modelId="{7A1606D0-F090-46A8-B013-06160D485C35}" type="presOf" srcId="{62B07810-78C2-4430-AF7E-981417559121}" destId="{C31BF4B8-9206-4673-88EB-1903A1606305}" srcOrd="0" destOrd="0" presId="urn:microsoft.com/office/officeart/2005/8/layout/hierarchy3"/>
    <dgm:cxn modelId="{57FFD009-7526-4FBD-A12D-343635F47F84}" type="presOf" srcId="{178CED7C-D993-42D9-938E-A0353CC47E28}" destId="{40E0DC18-D151-4883-B91B-8AC154DFE9CD}" srcOrd="0" destOrd="0" presId="urn:microsoft.com/office/officeart/2005/8/layout/hierarchy3"/>
    <dgm:cxn modelId="{D4951F27-EFC5-4C1C-93E2-472961D61555}" srcId="{66095B99-06C2-4625-9D37-C4BEE9659582}" destId="{0CDCEC6C-EBE5-413D-822B-DE0156178ED3}" srcOrd="5" destOrd="0" parTransId="{62B07810-78C2-4430-AF7E-981417559121}" sibTransId="{E5137C51-FE7C-461B-8998-785B5A1F0DA5}"/>
    <dgm:cxn modelId="{6C3A88A3-BB84-448F-A2F0-D88D10745EC6}" srcId="{66095B99-06C2-4625-9D37-C4BEE9659582}" destId="{1F14FF7B-B303-442D-8C2B-0DD133DAB6B6}" srcOrd="6" destOrd="0" parTransId="{C167BBE6-7D6A-4491-B091-B878228D3E44}" sibTransId="{451FF4D2-6C5B-4E59-BD88-2604A546C522}"/>
    <dgm:cxn modelId="{DC97D68D-6967-468B-905B-54E459AD102C}" srcId="{66095B99-06C2-4625-9D37-C4BEE9659582}" destId="{932F3914-59A4-4E91-BC65-6C532572E64C}" srcOrd="7" destOrd="0" parTransId="{8E4EEB8E-3EC7-4401-AAA8-D80C8D5932EC}" sibTransId="{AD978D8E-B6C9-4321-ACCC-3A985E165125}"/>
    <dgm:cxn modelId="{AE63B940-4DC6-48FC-866D-C3E5695C060C}" type="presOf" srcId="{1F14FF7B-B303-442D-8C2B-0DD133DAB6B6}" destId="{9FCD0B21-2677-4DD8-B2CD-4EF1B8E1C2F4}" srcOrd="0" destOrd="0" presId="urn:microsoft.com/office/officeart/2005/8/layout/hierarchy3"/>
    <dgm:cxn modelId="{E7DE755A-EE80-446B-A854-BAA50297AEEA}" srcId="{66095B99-06C2-4625-9D37-C4BEE9659582}" destId="{2EAC1A96-A84F-45C7-8D17-3FE2E02374FE}" srcOrd="0" destOrd="0" parTransId="{354B004E-F9C1-4FB4-AABE-C9D3A0F1BD98}" sibTransId="{E2B59BE8-1313-4F88-861E-22DA8A69FF9D}"/>
    <dgm:cxn modelId="{2EECADC7-80B1-4DE5-8935-C62BA2572F2C}" type="presOf" srcId="{66095B99-06C2-4625-9D37-C4BEE9659582}" destId="{15C46A51-955B-4D5A-A743-7130F29D0875}" srcOrd="0" destOrd="0" presId="urn:microsoft.com/office/officeart/2005/8/layout/hierarchy3"/>
    <dgm:cxn modelId="{BF296273-B56B-4945-897F-7D5B4E47244F}" srcId="{66095B99-06C2-4625-9D37-C4BEE9659582}" destId="{20D78418-BC2A-481E-A6DB-947238D0799D}" srcOrd="3" destOrd="0" parTransId="{174F50B5-781D-422E-ABA4-23552AEB8D33}" sibTransId="{2C1018DB-1615-40E5-81A3-2E1C1DA74556}"/>
    <dgm:cxn modelId="{9793BD47-C2A6-4D75-8F56-7F3565C5249D}" type="presOf" srcId="{D017E618-5A13-4CC7-A00B-A453226226DF}" destId="{7E2B084B-9502-4E23-9FEA-E3761886E98C}" srcOrd="0" destOrd="0" presId="urn:microsoft.com/office/officeart/2005/8/layout/hierarchy3"/>
    <dgm:cxn modelId="{439A7200-9ED5-45CC-8415-99A18C0CE1CC}" srcId="{66095B99-06C2-4625-9D37-C4BEE9659582}" destId="{F9D08B35-D83E-449D-9D54-724A9D2B580F}" srcOrd="2" destOrd="0" parTransId="{62E26D2B-9269-4AD6-B4BB-65DD0666358A}" sibTransId="{61097320-FAE3-40D1-B824-CB271C3B0BB1}"/>
    <dgm:cxn modelId="{52ED8788-D5BC-4FB5-B28A-328DA048C22D}" srcId="{66095B99-06C2-4625-9D37-C4BEE9659582}" destId="{49AC37D9-DC18-4B54-AFDC-858AE266EC5F}" srcOrd="4" destOrd="0" parTransId="{D017E618-5A13-4CC7-A00B-A453226226DF}" sibTransId="{2CB9DA9D-35EC-4086-B1FF-BBBE6B429F81}"/>
    <dgm:cxn modelId="{C7F95E55-6864-4C3C-AB71-BCA99A95161C}" type="presOf" srcId="{49AC37D9-DC18-4B54-AFDC-858AE266EC5F}" destId="{0BA73B07-2B76-425D-8374-9698BFDB2BC5}" srcOrd="0" destOrd="0" presId="urn:microsoft.com/office/officeart/2005/8/layout/hierarchy3"/>
    <dgm:cxn modelId="{9EA43572-557F-49F9-A493-7FD1BA42357B}" type="presOf" srcId="{3E460077-FB76-4ABC-90A6-42F5BC69C57E}" destId="{0C191293-49BB-4C7B-AAA8-C545888229AB}" srcOrd="0" destOrd="0" presId="urn:microsoft.com/office/officeart/2005/8/layout/hierarchy3"/>
    <dgm:cxn modelId="{A9183B5B-0BFC-47B9-B7D0-27A287426D49}" type="presOf" srcId="{354B004E-F9C1-4FB4-AABE-C9D3A0F1BD98}" destId="{089F322F-3B9F-4A2B-B71A-02C88CE27070}" srcOrd="0" destOrd="0" presId="urn:microsoft.com/office/officeart/2005/8/layout/hierarchy3"/>
    <dgm:cxn modelId="{15B68209-0B69-4ADF-917B-97B8E70B3A19}" type="presOf" srcId="{62E26D2B-9269-4AD6-B4BB-65DD0666358A}" destId="{84C3D587-CDE9-477D-B784-0D03586D8EAC}" srcOrd="0" destOrd="0" presId="urn:microsoft.com/office/officeart/2005/8/layout/hierarchy3"/>
    <dgm:cxn modelId="{81432376-CBCA-4174-8E17-90194F14DC89}" type="presOf" srcId="{C167BBE6-7D6A-4491-B091-B878228D3E44}" destId="{F3D5DC15-50A2-463D-B1AD-9F9822149A6C}" srcOrd="0" destOrd="0" presId="urn:microsoft.com/office/officeart/2005/8/layout/hierarchy3"/>
    <dgm:cxn modelId="{AE5C96E4-68DF-4AA9-AE1F-DB5F6657C50B}" type="presOf" srcId="{0CDCEC6C-EBE5-413D-822B-DE0156178ED3}" destId="{62ECB34D-2806-4049-BECD-8EBEC1490984}" srcOrd="0" destOrd="0" presId="urn:microsoft.com/office/officeart/2005/8/layout/hierarchy3"/>
    <dgm:cxn modelId="{29298161-F289-4C05-8469-4F78414206DE}" type="presOf" srcId="{8E4EEB8E-3EC7-4401-AAA8-D80C8D5932EC}" destId="{2E269A87-3D28-4D1C-A6C8-95D6AF336BC9}" srcOrd="0" destOrd="0" presId="urn:microsoft.com/office/officeart/2005/8/layout/hierarchy3"/>
    <dgm:cxn modelId="{268139FA-655C-467F-8B99-C25568AD0689}" srcId="{CB6BFFFF-E764-4A04-BE29-8C910EF227D6}" destId="{66095B99-06C2-4625-9D37-C4BEE9659582}" srcOrd="0" destOrd="0" parTransId="{226D4160-94BF-4EEB-9072-20A3659490CB}" sibTransId="{225A70D8-C450-4783-B095-E43170C40060}"/>
    <dgm:cxn modelId="{373E35E1-DEA1-42A3-9F05-F6A385413BD4}" type="presOf" srcId="{174F50B5-781D-422E-ABA4-23552AEB8D33}" destId="{6E517062-4F21-4601-ACB5-1CFECDB7E4F1}" srcOrd="0" destOrd="0" presId="urn:microsoft.com/office/officeart/2005/8/layout/hierarchy3"/>
    <dgm:cxn modelId="{E4FD65B3-603F-4D73-B67A-80BC4F625D30}" type="presOf" srcId="{932F3914-59A4-4E91-BC65-6C532572E64C}" destId="{585EC81C-CEF7-446D-9E6D-93D5AC229E40}" srcOrd="0" destOrd="0" presId="urn:microsoft.com/office/officeart/2005/8/layout/hierarchy3"/>
    <dgm:cxn modelId="{1F823192-BD9B-46D0-8887-6F29E64E215C}" type="presOf" srcId="{2EAC1A96-A84F-45C7-8D17-3FE2E02374FE}" destId="{3A910FF0-E0F6-4572-975D-C831E896D4C0}" srcOrd="0" destOrd="0" presId="urn:microsoft.com/office/officeart/2005/8/layout/hierarchy3"/>
    <dgm:cxn modelId="{8E71B45B-82DE-4359-9156-4A69D5BEAA28}" srcId="{66095B99-06C2-4625-9D37-C4BEE9659582}" destId="{3E460077-FB76-4ABC-90A6-42F5BC69C57E}" srcOrd="1" destOrd="0" parTransId="{178CED7C-D993-42D9-938E-A0353CC47E28}" sibTransId="{3920DF69-E512-4140-B906-0A036B42EE4C}"/>
    <dgm:cxn modelId="{438CD5A6-0354-4DD9-9660-46D56D8CF37A}" type="presOf" srcId="{20D78418-BC2A-481E-A6DB-947238D0799D}" destId="{E82616B2-0DA6-44E3-8A7D-4A8F434F054F}" srcOrd="0" destOrd="0" presId="urn:microsoft.com/office/officeart/2005/8/layout/hierarchy3"/>
    <dgm:cxn modelId="{992E4F5D-7441-4ADB-AA8B-FD0E1D0F977B}" type="presOf" srcId="{F9D08B35-D83E-449D-9D54-724A9D2B580F}" destId="{664BD84B-F88C-4589-8647-D6ED9193681F}" srcOrd="0" destOrd="0" presId="urn:microsoft.com/office/officeart/2005/8/layout/hierarchy3"/>
    <dgm:cxn modelId="{494AFE4A-04D3-4620-81E1-E06E9156022E}" type="presParOf" srcId="{315ED6EC-37FC-4353-AA34-D3133DCC4937}" destId="{AC8BE38F-8642-4E90-8AA5-22D870EBF3F3}" srcOrd="0" destOrd="0" presId="urn:microsoft.com/office/officeart/2005/8/layout/hierarchy3"/>
    <dgm:cxn modelId="{8C8103DC-78C2-41D8-9D29-7570517123FC}" type="presParOf" srcId="{AC8BE38F-8642-4E90-8AA5-22D870EBF3F3}" destId="{317B7391-3A5C-47B1-8BC8-3DB1E4B61C42}" srcOrd="0" destOrd="0" presId="urn:microsoft.com/office/officeart/2005/8/layout/hierarchy3"/>
    <dgm:cxn modelId="{DB8BB6A9-88F9-4750-9329-31044297F910}" type="presParOf" srcId="{317B7391-3A5C-47B1-8BC8-3DB1E4B61C42}" destId="{15C46A51-955B-4D5A-A743-7130F29D0875}" srcOrd="0" destOrd="0" presId="urn:microsoft.com/office/officeart/2005/8/layout/hierarchy3"/>
    <dgm:cxn modelId="{4CA6FC27-DABB-44E6-B318-7E412696463D}" type="presParOf" srcId="{317B7391-3A5C-47B1-8BC8-3DB1E4B61C42}" destId="{6F8B63DB-2272-4272-814E-763932C5B2AC}" srcOrd="1" destOrd="0" presId="urn:microsoft.com/office/officeart/2005/8/layout/hierarchy3"/>
    <dgm:cxn modelId="{F41C0EFF-FB3D-4155-A718-5FBE658DC9C1}" type="presParOf" srcId="{AC8BE38F-8642-4E90-8AA5-22D870EBF3F3}" destId="{9A2DE630-CA0D-41A7-B993-4A82098096BA}" srcOrd="1" destOrd="0" presId="urn:microsoft.com/office/officeart/2005/8/layout/hierarchy3"/>
    <dgm:cxn modelId="{7B8085D1-A363-4F21-BF90-128138081863}" type="presParOf" srcId="{9A2DE630-CA0D-41A7-B993-4A82098096BA}" destId="{089F322F-3B9F-4A2B-B71A-02C88CE27070}" srcOrd="0" destOrd="0" presId="urn:microsoft.com/office/officeart/2005/8/layout/hierarchy3"/>
    <dgm:cxn modelId="{B3543A57-5E1F-435F-9197-2FF37B9640E8}" type="presParOf" srcId="{9A2DE630-CA0D-41A7-B993-4A82098096BA}" destId="{3A910FF0-E0F6-4572-975D-C831E896D4C0}" srcOrd="1" destOrd="0" presId="urn:microsoft.com/office/officeart/2005/8/layout/hierarchy3"/>
    <dgm:cxn modelId="{FCAFE355-2FC6-4D4D-9C30-21C18BDA2CC9}" type="presParOf" srcId="{9A2DE630-CA0D-41A7-B993-4A82098096BA}" destId="{40E0DC18-D151-4883-B91B-8AC154DFE9CD}" srcOrd="2" destOrd="0" presId="urn:microsoft.com/office/officeart/2005/8/layout/hierarchy3"/>
    <dgm:cxn modelId="{F2D52569-F1FA-43EE-9D64-B48E71B52956}" type="presParOf" srcId="{9A2DE630-CA0D-41A7-B993-4A82098096BA}" destId="{0C191293-49BB-4C7B-AAA8-C545888229AB}" srcOrd="3" destOrd="0" presId="urn:microsoft.com/office/officeart/2005/8/layout/hierarchy3"/>
    <dgm:cxn modelId="{29F6DF93-9CED-4CC3-8E1A-5A199E673633}" type="presParOf" srcId="{9A2DE630-CA0D-41A7-B993-4A82098096BA}" destId="{84C3D587-CDE9-477D-B784-0D03586D8EAC}" srcOrd="4" destOrd="0" presId="urn:microsoft.com/office/officeart/2005/8/layout/hierarchy3"/>
    <dgm:cxn modelId="{C30F9F7E-62C9-4D26-9C5C-2793628B87AB}" type="presParOf" srcId="{9A2DE630-CA0D-41A7-B993-4A82098096BA}" destId="{664BD84B-F88C-4589-8647-D6ED9193681F}" srcOrd="5" destOrd="0" presId="urn:microsoft.com/office/officeart/2005/8/layout/hierarchy3"/>
    <dgm:cxn modelId="{C3D44D4E-2161-470E-BDE8-7A56159577CC}" type="presParOf" srcId="{9A2DE630-CA0D-41A7-B993-4A82098096BA}" destId="{6E517062-4F21-4601-ACB5-1CFECDB7E4F1}" srcOrd="6" destOrd="0" presId="urn:microsoft.com/office/officeart/2005/8/layout/hierarchy3"/>
    <dgm:cxn modelId="{BC1CC559-6D3C-4A43-9A07-5779CA7F1EEB}" type="presParOf" srcId="{9A2DE630-CA0D-41A7-B993-4A82098096BA}" destId="{E82616B2-0DA6-44E3-8A7D-4A8F434F054F}" srcOrd="7" destOrd="0" presId="urn:microsoft.com/office/officeart/2005/8/layout/hierarchy3"/>
    <dgm:cxn modelId="{464F4C95-9486-4CEF-A8A5-5E849BFE3370}" type="presParOf" srcId="{9A2DE630-CA0D-41A7-B993-4A82098096BA}" destId="{7E2B084B-9502-4E23-9FEA-E3761886E98C}" srcOrd="8" destOrd="0" presId="urn:microsoft.com/office/officeart/2005/8/layout/hierarchy3"/>
    <dgm:cxn modelId="{FC646EE3-8FEA-4797-9F09-2A07A29A0B35}" type="presParOf" srcId="{9A2DE630-CA0D-41A7-B993-4A82098096BA}" destId="{0BA73B07-2B76-425D-8374-9698BFDB2BC5}" srcOrd="9" destOrd="0" presId="urn:microsoft.com/office/officeart/2005/8/layout/hierarchy3"/>
    <dgm:cxn modelId="{7F52A1EA-3E6B-4AAB-8A6E-4EFC9DAD87CE}" type="presParOf" srcId="{9A2DE630-CA0D-41A7-B993-4A82098096BA}" destId="{C31BF4B8-9206-4673-88EB-1903A1606305}" srcOrd="10" destOrd="0" presId="urn:microsoft.com/office/officeart/2005/8/layout/hierarchy3"/>
    <dgm:cxn modelId="{D5373BC9-9665-4F4D-9212-99C123C3F0DA}" type="presParOf" srcId="{9A2DE630-CA0D-41A7-B993-4A82098096BA}" destId="{62ECB34D-2806-4049-BECD-8EBEC1490984}" srcOrd="11" destOrd="0" presId="urn:microsoft.com/office/officeart/2005/8/layout/hierarchy3"/>
    <dgm:cxn modelId="{BD155610-C536-4FED-B808-A07F0F55E184}" type="presParOf" srcId="{9A2DE630-CA0D-41A7-B993-4A82098096BA}" destId="{F3D5DC15-50A2-463D-B1AD-9F9822149A6C}" srcOrd="12" destOrd="0" presId="urn:microsoft.com/office/officeart/2005/8/layout/hierarchy3"/>
    <dgm:cxn modelId="{BFEAA340-2861-4C89-BF35-60A3FCAE75C1}" type="presParOf" srcId="{9A2DE630-CA0D-41A7-B993-4A82098096BA}" destId="{9FCD0B21-2677-4DD8-B2CD-4EF1B8E1C2F4}" srcOrd="13" destOrd="0" presId="urn:microsoft.com/office/officeart/2005/8/layout/hierarchy3"/>
    <dgm:cxn modelId="{72449F00-F033-405E-8540-520C58AC0BD9}" type="presParOf" srcId="{9A2DE630-CA0D-41A7-B993-4A82098096BA}" destId="{2E269A87-3D28-4D1C-A6C8-95D6AF336BC9}" srcOrd="14" destOrd="0" presId="urn:microsoft.com/office/officeart/2005/8/layout/hierarchy3"/>
    <dgm:cxn modelId="{68419277-1063-41A1-9EAE-E4CA5FE9722A}" type="presParOf" srcId="{9A2DE630-CA0D-41A7-B993-4A82098096BA}" destId="{585EC81C-CEF7-446D-9E6D-93D5AC229E40}" srcOrd="15" destOrd="0" presId="urn:microsoft.com/office/officeart/2005/8/layout/hierarchy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925D37C-FC41-4B96-96DA-3286B604AC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B8566E-6C4C-48AF-A891-E7CB78D0BC86}">
      <dgm:prSet phldrT="[Текст]" custT="1"/>
      <dgm:spPr/>
      <dgm:t>
        <a:bodyPr/>
        <a:lstStyle/>
        <a:p>
          <a:r>
            <a:rPr lang="ru-RU" sz="1400" b="1" strike="noStrike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Субъекты государственной системы ПП</a:t>
          </a:r>
          <a:endParaRPr lang="ru-RU" sz="1400" b="1" strike="noStrike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9E6881B-E8CC-416C-B9B2-3400340ED333}" type="parTrans" cxnId="{52DB4EEB-A117-435F-BF76-B7FACC270AA3}">
      <dgm:prSet/>
      <dgm:spPr/>
      <dgm:t>
        <a:bodyPr/>
        <a:lstStyle/>
        <a:p>
          <a:endParaRPr lang="ru-RU"/>
        </a:p>
      </dgm:t>
    </dgm:pt>
    <dgm:pt modelId="{67FC3BBB-7FAE-4D52-9142-435EB5F4BEAA}" type="sibTrans" cxnId="{52DB4EEB-A117-435F-BF76-B7FACC270AA3}">
      <dgm:prSet/>
      <dgm:spPr/>
      <dgm:t>
        <a:bodyPr/>
        <a:lstStyle/>
        <a:p>
          <a:endParaRPr lang="ru-RU"/>
        </a:p>
      </dgm:t>
    </dgm:pt>
    <dgm:pt modelId="{AB88A347-5A61-4538-847A-C40AF67560A4}">
      <dgm:prSet phldrT="[Текст]" custT="1"/>
      <dgm:spPr/>
      <dgm:t>
        <a:bodyPr/>
        <a:lstStyle/>
        <a:p>
          <a:r>
            <a:rPr lang="ru-RU" sz="11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Субъекты правового регулирования ПП</a:t>
          </a:r>
          <a:endParaRPr lang="ru-RU" sz="11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65C1B5C-3E8E-4B8D-A71E-D6F61BBD7462}" type="parTrans" cxnId="{94AF8D7E-41E4-493A-B478-E83586ACA2CE}">
      <dgm:prSet/>
      <dgm:spPr/>
      <dgm:t>
        <a:bodyPr/>
        <a:lstStyle/>
        <a:p>
          <a:endParaRPr lang="ru-RU"/>
        </a:p>
      </dgm:t>
    </dgm:pt>
    <dgm:pt modelId="{59B79FC2-84F2-484D-A8F8-E6AD6525E9B0}" type="sibTrans" cxnId="{94AF8D7E-41E4-493A-B478-E83586ACA2CE}">
      <dgm:prSet/>
      <dgm:spPr/>
      <dgm:t>
        <a:bodyPr/>
        <a:lstStyle/>
        <a:p>
          <a:endParaRPr lang="ru-RU"/>
        </a:p>
      </dgm:t>
    </dgm:pt>
    <dgm:pt modelId="{ACF00096-823E-402E-AA70-37048E2DA5E6}">
      <dgm:prSet phldrT="[Текст]" custT="1"/>
      <dgm:spPr/>
      <dgm:t>
        <a:bodyPr/>
        <a:lstStyle/>
        <a:p>
          <a:r>
            <a:rPr lang="ru-RU" sz="10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Субъекты организации ПП органами исполнительной власти</a:t>
          </a:r>
          <a:endParaRPr lang="ru-RU" sz="10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6BE5CAB-93AF-4735-9F9C-77854B71A0DA}" type="parTrans" cxnId="{1B3DCBF5-B28D-4FD2-A436-813920BD8D07}">
      <dgm:prSet/>
      <dgm:spPr/>
      <dgm:t>
        <a:bodyPr/>
        <a:lstStyle/>
        <a:p>
          <a:endParaRPr lang="ru-RU"/>
        </a:p>
      </dgm:t>
    </dgm:pt>
    <dgm:pt modelId="{B7CB50C9-46A4-49CE-832C-84D5013CB41D}" type="sibTrans" cxnId="{1B3DCBF5-B28D-4FD2-A436-813920BD8D07}">
      <dgm:prSet/>
      <dgm:spPr/>
      <dgm:t>
        <a:bodyPr/>
        <a:lstStyle/>
        <a:p>
          <a:endParaRPr lang="ru-RU"/>
        </a:p>
      </dgm:t>
    </dgm:pt>
    <dgm:pt modelId="{8AA1D291-B9E0-410A-A391-1423D14531A1}">
      <dgm:prSet phldrT="[Текст]" custT="1"/>
      <dgm:spPr/>
      <dgm:t>
        <a:bodyPr/>
        <a:lstStyle/>
        <a:p>
          <a:r>
            <a:rPr lang="ru-RU" sz="10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Субъекты непосредственного осуществления ПП</a:t>
          </a:r>
          <a:endParaRPr lang="ru-RU" sz="10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7013466-43C9-4543-B6B9-D484AB445A34}" type="parTrans" cxnId="{8E242E8C-4CAD-4A02-B413-55FE48417CBE}">
      <dgm:prSet/>
      <dgm:spPr/>
      <dgm:t>
        <a:bodyPr/>
        <a:lstStyle/>
        <a:p>
          <a:endParaRPr lang="ru-RU"/>
        </a:p>
      </dgm:t>
    </dgm:pt>
    <dgm:pt modelId="{0AB59C19-8FA9-479E-9309-8EA764B867E2}" type="sibTrans" cxnId="{8E242E8C-4CAD-4A02-B413-55FE48417CBE}">
      <dgm:prSet/>
      <dgm:spPr/>
      <dgm:t>
        <a:bodyPr/>
        <a:lstStyle/>
        <a:p>
          <a:endParaRPr lang="ru-RU"/>
        </a:p>
      </dgm:t>
    </dgm:pt>
    <dgm:pt modelId="{2B6AA05C-91E8-46C6-9CBE-40312804624F}" type="pres">
      <dgm:prSet presAssocID="{E925D37C-FC41-4B96-96DA-3286B604AC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CC9D9E-6554-41E4-9077-213A7363BD7D}" type="pres">
      <dgm:prSet presAssocID="{FEB8566E-6C4C-48AF-A891-E7CB78D0BC86}" presName="hierRoot1" presStyleCnt="0"/>
      <dgm:spPr/>
    </dgm:pt>
    <dgm:pt modelId="{83EF2C3E-5AA9-49E6-BDD2-3CBBC71F7B23}" type="pres">
      <dgm:prSet presAssocID="{FEB8566E-6C4C-48AF-A891-E7CB78D0BC86}" presName="composite" presStyleCnt="0"/>
      <dgm:spPr/>
    </dgm:pt>
    <dgm:pt modelId="{F70BC5C8-78E6-4D3D-A279-7C2801A61BBB}" type="pres">
      <dgm:prSet presAssocID="{FEB8566E-6C4C-48AF-A891-E7CB78D0BC86}" presName="background" presStyleLbl="node0" presStyleIdx="0" presStyleCnt="1"/>
      <dgm:spPr/>
    </dgm:pt>
    <dgm:pt modelId="{A77B8B1A-916F-4F12-BEB9-ED8119E169CE}" type="pres">
      <dgm:prSet presAssocID="{FEB8566E-6C4C-48AF-A891-E7CB78D0BC86}" presName="text" presStyleLbl="fgAcc0" presStyleIdx="0" presStyleCnt="1" custScaleX="355009" custScaleY="58366" custLinFactY="-100000" custLinFactNeighborX="-6572" custLinFactNeighborY="-1802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202D5A-D104-40E8-A7B6-34172FDD4990}" type="pres">
      <dgm:prSet presAssocID="{FEB8566E-6C4C-48AF-A891-E7CB78D0BC86}" presName="hierChild2" presStyleCnt="0"/>
      <dgm:spPr/>
    </dgm:pt>
    <dgm:pt modelId="{13C75A69-9B2D-4D40-8ABD-7F3A71790AA8}" type="pres">
      <dgm:prSet presAssocID="{565C1B5C-3E8E-4B8D-A71E-D6F61BBD746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FAA083AB-610B-4156-B12A-436DFA82AC09}" type="pres">
      <dgm:prSet presAssocID="{AB88A347-5A61-4538-847A-C40AF67560A4}" presName="hierRoot2" presStyleCnt="0"/>
      <dgm:spPr/>
    </dgm:pt>
    <dgm:pt modelId="{7FA9495E-E280-4BAB-A47C-C44036A52054}" type="pres">
      <dgm:prSet presAssocID="{AB88A347-5A61-4538-847A-C40AF67560A4}" presName="composite2" presStyleCnt="0"/>
      <dgm:spPr/>
    </dgm:pt>
    <dgm:pt modelId="{2B02F4A1-E237-427E-84E3-89FF79E76D4F}" type="pres">
      <dgm:prSet presAssocID="{AB88A347-5A61-4538-847A-C40AF67560A4}" presName="background2" presStyleLbl="node2" presStyleIdx="0" presStyleCnt="3"/>
      <dgm:spPr/>
      <dgm:t>
        <a:bodyPr/>
        <a:lstStyle/>
        <a:p>
          <a:endParaRPr lang="ru-RU"/>
        </a:p>
      </dgm:t>
    </dgm:pt>
    <dgm:pt modelId="{230BAABE-57C0-466C-8412-D82F05A95A3A}" type="pres">
      <dgm:prSet presAssocID="{AB88A347-5A61-4538-847A-C40AF67560A4}" presName="text2" presStyleLbl="fgAcc2" presStyleIdx="0" presStyleCnt="3" custLinFactY="-100000" custLinFactNeighborX="-5439" custLinFactNeighborY="-153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765C54-9D67-4CDD-9581-C8BC2FB65B31}" type="pres">
      <dgm:prSet presAssocID="{AB88A347-5A61-4538-847A-C40AF67560A4}" presName="hierChild3" presStyleCnt="0"/>
      <dgm:spPr/>
    </dgm:pt>
    <dgm:pt modelId="{D622D7E9-5A69-41BD-86AC-274090A1A5A9}" type="pres">
      <dgm:prSet presAssocID="{66BE5CAB-93AF-4735-9F9C-77854B71A0DA}" presName="Name10" presStyleLbl="parChTrans1D2" presStyleIdx="1" presStyleCnt="3"/>
      <dgm:spPr/>
      <dgm:t>
        <a:bodyPr/>
        <a:lstStyle/>
        <a:p>
          <a:endParaRPr lang="ru-RU"/>
        </a:p>
      </dgm:t>
    </dgm:pt>
    <dgm:pt modelId="{07B654D3-5B56-42AD-B76C-ACDD6ADF9C30}" type="pres">
      <dgm:prSet presAssocID="{ACF00096-823E-402E-AA70-37048E2DA5E6}" presName="hierRoot2" presStyleCnt="0"/>
      <dgm:spPr/>
    </dgm:pt>
    <dgm:pt modelId="{605B09E8-C981-49BB-BBB1-8CFFE2D08FAA}" type="pres">
      <dgm:prSet presAssocID="{ACF00096-823E-402E-AA70-37048E2DA5E6}" presName="composite2" presStyleCnt="0"/>
      <dgm:spPr/>
    </dgm:pt>
    <dgm:pt modelId="{EE51A2BD-457C-4A62-9F82-C767EBD96940}" type="pres">
      <dgm:prSet presAssocID="{ACF00096-823E-402E-AA70-37048E2DA5E6}" presName="background2" presStyleLbl="node2" presStyleIdx="1" presStyleCnt="3"/>
      <dgm:spPr/>
    </dgm:pt>
    <dgm:pt modelId="{0D877E40-15AE-424B-A51F-42BEF566327F}" type="pres">
      <dgm:prSet presAssocID="{ACF00096-823E-402E-AA70-37048E2DA5E6}" presName="text2" presStyleLbl="fgAcc2" presStyleIdx="1" presStyleCnt="3" custScaleX="117370" custLinFactY="-100000" custLinFactNeighborX="-1512" custLinFactNeighborY="-153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49E126-211D-4B13-92D4-A2BCAC82D755}" type="pres">
      <dgm:prSet presAssocID="{ACF00096-823E-402E-AA70-37048E2DA5E6}" presName="hierChild3" presStyleCnt="0"/>
      <dgm:spPr/>
    </dgm:pt>
    <dgm:pt modelId="{377A3E8D-5808-4B11-AE6B-E8BFDF1225A0}" type="pres">
      <dgm:prSet presAssocID="{27013466-43C9-4543-B6B9-D484AB445A3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C508AA9-0956-4AE5-A48E-4F39C2BCAF1B}" type="pres">
      <dgm:prSet presAssocID="{8AA1D291-B9E0-410A-A391-1423D14531A1}" presName="hierRoot2" presStyleCnt="0"/>
      <dgm:spPr/>
    </dgm:pt>
    <dgm:pt modelId="{55662C62-07E5-40C2-BF51-3A87BB69D733}" type="pres">
      <dgm:prSet presAssocID="{8AA1D291-B9E0-410A-A391-1423D14531A1}" presName="composite2" presStyleCnt="0"/>
      <dgm:spPr/>
    </dgm:pt>
    <dgm:pt modelId="{9100CC9D-3021-4521-81F0-4D91E3664977}" type="pres">
      <dgm:prSet presAssocID="{8AA1D291-B9E0-410A-A391-1423D14531A1}" presName="background2" presStyleLbl="node2" presStyleIdx="2" presStyleCnt="3"/>
      <dgm:spPr/>
    </dgm:pt>
    <dgm:pt modelId="{DE8B7183-C259-4B38-9F87-701B688A74B8}" type="pres">
      <dgm:prSet presAssocID="{8AA1D291-B9E0-410A-A391-1423D14531A1}" presName="text2" presStyleLbl="fgAcc2" presStyleIdx="2" presStyleCnt="3" custScaleX="126474" custLinFactY="-100000" custLinFactNeighborX="2415" custLinFactNeighborY="-153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16F0E3-ED18-4CCD-8710-B95FE360205F}" type="pres">
      <dgm:prSet presAssocID="{8AA1D291-B9E0-410A-A391-1423D14531A1}" presName="hierChild3" presStyleCnt="0"/>
      <dgm:spPr/>
    </dgm:pt>
  </dgm:ptLst>
  <dgm:cxnLst>
    <dgm:cxn modelId="{94AF8D7E-41E4-493A-B478-E83586ACA2CE}" srcId="{FEB8566E-6C4C-48AF-A891-E7CB78D0BC86}" destId="{AB88A347-5A61-4538-847A-C40AF67560A4}" srcOrd="0" destOrd="0" parTransId="{565C1B5C-3E8E-4B8D-A71E-D6F61BBD7462}" sibTransId="{59B79FC2-84F2-484D-A8F8-E6AD6525E9B0}"/>
    <dgm:cxn modelId="{A924E379-7DF7-4AA9-8452-C145E2BD72FA}" type="presOf" srcId="{8AA1D291-B9E0-410A-A391-1423D14531A1}" destId="{DE8B7183-C259-4B38-9F87-701B688A74B8}" srcOrd="0" destOrd="0" presId="urn:microsoft.com/office/officeart/2005/8/layout/hierarchy1"/>
    <dgm:cxn modelId="{F39AA381-6115-46BF-9D0F-9088568B518F}" type="presOf" srcId="{FEB8566E-6C4C-48AF-A891-E7CB78D0BC86}" destId="{A77B8B1A-916F-4F12-BEB9-ED8119E169CE}" srcOrd="0" destOrd="0" presId="urn:microsoft.com/office/officeart/2005/8/layout/hierarchy1"/>
    <dgm:cxn modelId="{B0770415-F426-4972-B6CE-42F11631D4CF}" type="presOf" srcId="{565C1B5C-3E8E-4B8D-A71E-D6F61BBD7462}" destId="{13C75A69-9B2D-4D40-8ABD-7F3A71790AA8}" srcOrd="0" destOrd="0" presId="urn:microsoft.com/office/officeart/2005/8/layout/hierarchy1"/>
    <dgm:cxn modelId="{75CD440D-48F3-441B-9781-9B3B1D8C492D}" type="presOf" srcId="{27013466-43C9-4543-B6B9-D484AB445A34}" destId="{377A3E8D-5808-4B11-AE6B-E8BFDF1225A0}" srcOrd="0" destOrd="0" presId="urn:microsoft.com/office/officeart/2005/8/layout/hierarchy1"/>
    <dgm:cxn modelId="{1B4888D7-20D1-4C99-AA84-2BEC03465FBC}" type="presOf" srcId="{E925D37C-FC41-4B96-96DA-3286B604AC48}" destId="{2B6AA05C-91E8-46C6-9CBE-40312804624F}" srcOrd="0" destOrd="0" presId="urn:microsoft.com/office/officeart/2005/8/layout/hierarchy1"/>
    <dgm:cxn modelId="{80F4E781-0AB9-4967-9595-77982D29178C}" type="presOf" srcId="{66BE5CAB-93AF-4735-9F9C-77854B71A0DA}" destId="{D622D7E9-5A69-41BD-86AC-274090A1A5A9}" srcOrd="0" destOrd="0" presId="urn:microsoft.com/office/officeart/2005/8/layout/hierarchy1"/>
    <dgm:cxn modelId="{1B3DCBF5-B28D-4FD2-A436-813920BD8D07}" srcId="{FEB8566E-6C4C-48AF-A891-E7CB78D0BC86}" destId="{ACF00096-823E-402E-AA70-37048E2DA5E6}" srcOrd="1" destOrd="0" parTransId="{66BE5CAB-93AF-4735-9F9C-77854B71A0DA}" sibTransId="{B7CB50C9-46A4-49CE-832C-84D5013CB41D}"/>
    <dgm:cxn modelId="{DC8A997F-B2DA-4961-9F77-BA5EBD47EA83}" type="presOf" srcId="{AB88A347-5A61-4538-847A-C40AF67560A4}" destId="{230BAABE-57C0-466C-8412-D82F05A95A3A}" srcOrd="0" destOrd="0" presId="urn:microsoft.com/office/officeart/2005/8/layout/hierarchy1"/>
    <dgm:cxn modelId="{8E242E8C-4CAD-4A02-B413-55FE48417CBE}" srcId="{FEB8566E-6C4C-48AF-A891-E7CB78D0BC86}" destId="{8AA1D291-B9E0-410A-A391-1423D14531A1}" srcOrd="2" destOrd="0" parTransId="{27013466-43C9-4543-B6B9-D484AB445A34}" sibTransId="{0AB59C19-8FA9-479E-9309-8EA764B867E2}"/>
    <dgm:cxn modelId="{52DB4EEB-A117-435F-BF76-B7FACC270AA3}" srcId="{E925D37C-FC41-4B96-96DA-3286B604AC48}" destId="{FEB8566E-6C4C-48AF-A891-E7CB78D0BC86}" srcOrd="0" destOrd="0" parTransId="{19E6881B-E8CC-416C-B9B2-3400340ED333}" sibTransId="{67FC3BBB-7FAE-4D52-9142-435EB5F4BEAA}"/>
    <dgm:cxn modelId="{5C620975-965F-4601-A752-CFEB94B79B7B}" type="presOf" srcId="{ACF00096-823E-402E-AA70-37048E2DA5E6}" destId="{0D877E40-15AE-424B-A51F-42BEF566327F}" srcOrd="0" destOrd="0" presId="urn:microsoft.com/office/officeart/2005/8/layout/hierarchy1"/>
    <dgm:cxn modelId="{FD0846C8-D636-4710-A546-BAC62649A023}" type="presParOf" srcId="{2B6AA05C-91E8-46C6-9CBE-40312804624F}" destId="{6ACC9D9E-6554-41E4-9077-213A7363BD7D}" srcOrd="0" destOrd="0" presId="urn:microsoft.com/office/officeart/2005/8/layout/hierarchy1"/>
    <dgm:cxn modelId="{6ACA91AB-CCD3-4849-BEC7-43FC434ECCF7}" type="presParOf" srcId="{6ACC9D9E-6554-41E4-9077-213A7363BD7D}" destId="{83EF2C3E-5AA9-49E6-BDD2-3CBBC71F7B23}" srcOrd="0" destOrd="0" presId="urn:microsoft.com/office/officeart/2005/8/layout/hierarchy1"/>
    <dgm:cxn modelId="{91A8365C-5A78-4F7E-ADB1-5045D4CE8AAA}" type="presParOf" srcId="{83EF2C3E-5AA9-49E6-BDD2-3CBBC71F7B23}" destId="{F70BC5C8-78E6-4D3D-A279-7C2801A61BBB}" srcOrd="0" destOrd="0" presId="urn:microsoft.com/office/officeart/2005/8/layout/hierarchy1"/>
    <dgm:cxn modelId="{7E8C5F9D-DF5D-472E-95A7-9EAC09C6A6A1}" type="presParOf" srcId="{83EF2C3E-5AA9-49E6-BDD2-3CBBC71F7B23}" destId="{A77B8B1A-916F-4F12-BEB9-ED8119E169CE}" srcOrd="1" destOrd="0" presId="urn:microsoft.com/office/officeart/2005/8/layout/hierarchy1"/>
    <dgm:cxn modelId="{97B4B5C6-CF01-4271-8F12-DBC11659C7A8}" type="presParOf" srcId="{6ACC9D9E-6554-41E4-9077-213A7363BD7D}" destId="{A6202D5A-D104-40E8-A7B6-34172FDD4990}" srcOrd="1" destOrd="0" presId="urn:microsoft.com/office/officeart/2005/8/layout/hierarchy1"/>
    <dgm:cxn modelId="{7393F934-1BDD-45AB-B8F4-38CF078DA35F}" type="presParOf" srcId="{A6202D5A-D104-40E8-A7B6-34172FDD4990}" destId="{13C75A69-9B2D-4D40-8ABD-7F3A71790AA8}" srcOrd="0" destOrd="0" presId="urn:microsoft.com/office/officeart/2005/8/layout/hierarchy1"/>
    <dgm:cxn modelId="{6B0F3817-BCF1-451C-8D44-584A4FB1F051}" type="presParOf" srcId="{A6202D5A-D104-40E8-A7B6-34172FDD4990}" destId="{FAA083AB-610B-4156-B12A-436DFA82AC09}" srcOrd="1" destOrd="0" presId="urn:microsoft.com/office/officeart/2005/8/layout/hierarchy1"/>
    <dgm:cxn modelId="{AE9B847E-DFA7-4F85-9102-943F4926D5C8}" type="presParOf" srcId="{FAA083AB-610B-4156-B12A-436DFA82AC09}" destId="{7FA9495E-E280-4BAB-A47C-C44036A52054}" srcOrd="0" destOrd="0" presId="urn:microsoft.com/office/officeart/2005/8/layout/hierarchy1"/>
    <dgm:cxn modelId="{391650AC-C87A-4911-94C1-43716C8DA487}" type="presParOf" srcId="{7FA9495E-E280-4BAB-A47C-C44036A52054}" destId="{2B02F4A1-E237-427E-84E3-89FF79E76D4F}" srcOrd="0" destOrd="0" presId="urn:microsoft.com/office/officeart/2005/8/layout/hierarchy1"/>
    <dgm:cxn modelId="{4ED6CC1C-DABC-41A1-BDDC-8387DD67A1D5}" type="presParOf" srcId="{7FA9495E-E280-4BAB-A47C-C44036A52054}" destId="{230BAABE-57C0-466C-8412-D82F05A95A3A}" srcOrd="1" destOrd="0" presId="urn:microsoft.com/office/officeart/2005/8/layout/hierarchy1"/>
    <dgm:cxn modelId="{449AE04B-B9B8-448E-A5B3-68E8A6EFDDEE}" type="presParOf" srcId="{FAA083AB-610B-4156-B12A-436DFA82AC09}" destId="{A3765C54-9D67-4CDD-9581-C8BC2FB65B31}" srcOrd="1" destOrd="0" presId="urn:microsoft.com/office/officeart/2005/8/layout/hierarchy1"/>
    <dgm:cxn modelId="{3FCFF816-0A57-4BEB-9A3C-ABFE2E7BF184}" type="presParOf" srcId="{A6202D5A-D104-40E8-A7B6-34172FDD4990}" destId="{D622D7E9-5A69-41BD-86AC-274090A1A5A9}" srcOrd="2" destOrd="0" presId="urn:microsoft.com/office/officeart/2005/8/layout/hierarchy1"/>
    <dgm:cxn modelId="{DFA4EE16-7182-4FE7-A5E4-20818F2CE161}" type="presParOf" srcId="{A6202D5A-D104-40E8-A7B6-34172FDD4990}" destId="{07B654D3-5B56-42AD-B76C-ACDD6ADF9C30}" srcOrd="3" destOrd="0" presId="urn:microsoft.com/office/officeart/2005/8/layout/hierarchy1"/>
    <dgm:cxn modelId="{E7C3592A-73CD-4820-9266-20633C314AB4}" type="presParOf" srcId="{07B654D3-5B56-42AD-B76C-ACDD6ADF9C30}" destId="{605B09E8-C981-49BB-BBB1-8CFFE2D08FAA}" srcOrd="0" destOrd="0" presId="urn:microsoft.com/office/officeart/2005/8/layout/hierarchy1"/>
    <dgm:cxn modelId="{E93E3E26-52B2-4A0C-9A4E-D035D73B0B3D}" type="presParOf" srcId="{605B09E8-C981-49BB-BBB1-8CFFE2D08FAA}" destId="{EE51A2BD-457C-4A62-9F82-C767EBD96940}" srcOrd="0" destOrd="0" presId="urn:microsoft.com/office/officeart/2005/8/layout/hierarchy1"/>
    <dgm:cxn modelId="{CFC286AC-01C1-4C3F-9B1A-A61FF65F6146}" type="presParOf" srcId="{605B09E8-C981-49BB-BBB1-8CFFE2D08FAA}" destId="{0D877E40-15AE-424B-A51F-42BEF566327F}" srcOrd="1" destOrd="0" presId="urn:microsoft.com/office/officeart/2005/8/layout/hierarchy1"/>
    <dgm:cxn modelId="{801A0197-0E93-4E27-9024-C56219572E94}" type="presParOf" srcId="{07B654D3-5B56-42AD-B76C-ACDD6ADF9C30}" destId="{0449E126-211D-4B13-92D4-A2BCAC82D755}" srcOrd="1" destOrd="0" presId="urn:microsoft.com/office/officeart/2005/8/layout/hierarchy1"/>
    <dgm:cxn modelId="{C352B3D4-0520-4E62-9C16-8EBEA9816844}" type="presParOf" srcId="{A6202D5A-D104-40E8-A7B6-34172FDD4990}" destId="{377A3E8D-5808-4B11-AE6B-E8BFDF1225A0}" srcOrd="4" destOrd="0" presId="urn:microsoft.com/office/officeart/2005/8/layout/hierarchy1"/>
    <dgm:cxn modelId="{C1F8FC7A-ABB9-45C9-BB00-EDE74616D061}" type="presParOf" srcId="{A6202D5A-D104-40E8-A7B6-34172FDD4990}" destId="{EC508AA9-0956-4AE5-A48E-4F39C2BCAF1B}" srcOrd="5" destOrd="0" presId="urn:microsoft.com/office/officeart/2005/8/layout/hierarchy1"/>
    <dgm:cxn modelId="{502B67D1-F44F-493F-8D6A-C014929E05CB}" type="presParOf" srcId="{EC508AA9-0956-4AE5-A48E-4F39C2BCAF1B}" destId="{55662C62-07E5-40C2-BF51-3A87BB69D733}" srcOrd="0" destOrd="0" presId="urn:microsoft.com/office/officeart/2005/8/layout/hierarchy1"/>
    <dgm:cxn modelId="{6D5191AF-CF6D-46CD-9120-CD1C9B10F661}" type="presParOf" srcId="{55662C62-07E5-40C2-BF51-3A87BB69D733}" destId="{9100CC9D-3021-4521-81F0-4D91E3664977}" srcOrd="0" destOrd="0" presId="urn:microsoft.com/office/officeart/2005/8/layout/hierarchy1"/>
    <dgm:cxn modelId="{1280C1E4-58AD-4695-A9AB-C996BCF866E4}" type="presParOf" srcId="{55662C62-07E5-40C2-BF51-3A87BB69D733}" destId="{DE8B7183-C259-4B38-9F87-701B688A74B8}" srcOrd="1" destOrd="0" presId="urn:microsoft.com/office/officeart/2005/8/layout/hierarchy1"/>
    <dgm:cxn modelId="{12A572EB-2597-4255-A99F-D5D15BC5FABB}" type="presParOf" srcId="{EC508AA9-0956-4AE5-A48E-4F39C2BCAF1B}" destId="{0516F0E3-ED18-4CCD-8710-B95FE360205F}" srcOrd="1" destOrd="0" presId="urn:microsoft.com/office/officeart/2005/8/layout/hierarchy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49AFAA7-E09A-4146-A3F8-972FA1302CB3}" type="doc">
      <dgm:prSet loTypeId="urn:microsoft.com/office/officeart/2005/8/layout/lProcess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ECFB7C4-0A49-4487-91CD-D9FE6DB9763F}">
      <dgm:prSet phldrT="[Текст]" custT="1"/>
      <dgm:spPr/>
      <dgm:t>
        <a:bodyPr/>
        <a:lstStyle/>
        <a:p>
          <a:r>
            <a:rPr lang="ru-RU" sz="21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Психофизические особенности</a:t>
          </a:r>
          <a:endParaRPr lang="ru-RU" sz="21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D08A3AE-5EE5-49A9-82DB-31C42EF89E14}" type="parTrans" cxnId="{AE0D1F10-BA81-4B94-BC0E-3927C468748E}">
      <dgm:prSet/>
      <dgm:spPr/>
      <dgm:t>
        <a:bodyPr/>
        <a:lstStyle/>
        <a:p>
          <a:endParaRPr lang="ru-RU"/>
        </a:p>
      </dgm:t>
    </dgm:pt>
    <dgm:pt modelId="{56E4B79A-6ECB-44CB-AC95-EE1C90CD220B}" type="sibTrans" cxnId="{AE0D1F10-BA81-4B94-BC0E-3927C468748E}">
      <dgm:prSet/>
      <dgm:spPr/>
      <dgm:t>
        <a:bodyPr/>
        <a:lstStyle/>
        <a:p>
          <a:endParaRPr lang="ru-RU"/>
        </a:p>
      </dgm:t>
    </dgm:pt>
    <dgm:pt modelId="{C78331AF-C560-4EFD-80CC-331A7BDC464B}">
      <dgm:prSet phldrT="[Текст]" custT="1"/>
      <dgm:spPr/>
      <dgm:t>
        <a:bodyPr/>
        <a:lstStyle/>
        <a:p>
          <a:r>
            <a:rPr lang="ru-RU" sz="17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Несовершеннолетние</a:t>
          </a:r>
          <a:endParaRPr lang="ru-RU" sz="1700" b="1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77827B72-06AB-45E9-A8F3-E3E7BF99BA3A}" type="parTrans" cxnId="{0150B6F1-6A0F-421A-B07A-976D3CCB7B49}">
      <dgm:prSet/>
      <dgm:spPr/>
      <dgm:t>
        <a:bodyPr/>
        <a:lstStyle/>
        <a:p>
          <a:endParaRPr lang="ru-RU"/>
        </a:p>
      </dgm:t>
    </dgm:pt>
    <dgm:pt modelId="{291F5C3A-0CCA-4D44-8AA4-1C3E4DC7AD83}" type="sibTrans" cxnId="{0150B6F1-6A0F-421A-B07A-976D3CCB7B49}">
      <dgm:prSet/>
      <dgm:spPr/>
      <dgm:t>
        <a:bodyPr/>
        <a:lstStyle/>
        <a:p>
          <a:endParaRPr lang="ru-RU"/>
        </a:p>
      </dgm:t>
    </dgm:pt>
    <dgm:pt modelId="{81B4E921-3105-4F43-BFA5-B9300879A70F}">
      <dgm:prSet phldrT="[Текст]" custT="1"/>
      <dgm:spPr/>
      <dgm:t>
        <a:bodyPr/>
        <a:lstStyle/>
        <a:p>
          <a:r>
            <a:rPr lang="ru-RU" sz="18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Женщины</a:t>
          </a:r>
          <a:endParaRPr lang="ru-RU" sz="1800" dirty="0"/>
        </a:p>
      </dgm:t>
    </dgm:pt>
    <dgm:pt modelId="{15C2A2D8-A83D-4263-AECE-887378F0749F}" type="parTrans" cxnId="{F733B430-B8B3-4EBF-AEC3-9FDB4B71D208}">
      <dgm:prSet/>
      <dgm:spPr/>
      <dgm:t>
        <a:bodyPr/>
        <a:lstStyle/>
        <a:p>
          <a:endParaRPr lang="ru-RU"/>
        </a:p>
      </dgm:t>
    </dgm:pt>
    <dgm:pt modelId="{38C43A84-3EC6-4F8F-BA05-A2789776765A}" type="sibTrans" cxnId="{F733B430-B8B3-4EBF-AEC3-9FDB4B71D208}">
      <dgm:prSet/>
      <dgm:spPr/>
      <dgm:t>
        <a:bodyPr/>
        <a:lstStyle/>
        <a:p>
          <a:endParaRPr lang="ru-RU"/>
        </a:p>
      </dgm:t>
    </dgm:pt>
    <dgm:pt modelId="{C45C3F20-8FCA-4EE6-8C38-82A75CAE7319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Нравственно-психологические особенности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9C7B1E2-90E3-4793-9562-F1F69AC34C4C}" type="parTrans" cxnId="{3A395555-9231-411E-8D8D-8E75D22D093E}">
      <dgm:prSet/>
      <dgm:spPr/>
      <dgm:t>
        <a:bodyPr/>
        <a:lstStyle/>
        <a:p>
          <a:endParaRPr lang="ru-RU"/>
        </a:p>
      </dgm:t>
    </dgm:pt>
    <dgm:pt modelId="{C949BFAB-E9A4-4887-8EF1-F14084DCEDD4}" type="sibTrans" cxnId="{3A395555-9231-411E-8D8D-8E75D22D093E}">
      <dgm:prSet/>
      <dgm:spPr/>
      <dgm:t>
        <a:bodyPr/>
        <a:lstStyle/>
        <a:p>
          <a:endParaRPr lang="ru-RU"/>
        </a:p>
      </dgm:t>
    </dgm:pt>
    <dgm:pt modelId="{8E0620FA-DA26-4BAC-80B6-D627E31F47B1}">
      <dgm:prSet phldrT="[Текст]" custT="1"/>
      <dgm:spPr/>
      <dgm:t>
        <a:bodyPr/>
        <a:lstStyle/>
        <a:p>
          <a:r>
            <a:rPr lang="ru-RU" sz="16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 с отрицательной нравственно-психологической направленностью</a:t>
          </a:r>
          <a:endParaRPr lang="ru-RU" sz="1600" dirty="0"/>
        </a:p>
      </dgm:t>
    </dgm:pt>
    <dgm:pt modelId="{5151C19D-8A2E-4670-967B-B0056DE133A5}" type="parTrans" cxnId="{4F3180DF-E784-48F1-9C39-7E96A020E1BD}">
      <dgm:prSet/>
      <dgm:spPr/>
      <dgm:t>
        <a:bodyPr/>
        <a:lstStyle/>
        <a:p>
          <a:endParaRPr lang="ru-RU"/>
        </a:p>
      </dgm:t>
    </dgm:pt>
    <dgm:pt modelId="{4864786C-C577-4C8B-B000-E0E12002A8F1}" type="sibTrans" cxnId="{4F3180DF-E784-48F1-9C39-7E96A020E1BD}">
      <dgm:prSet/>
      <dgm:spPr/>
      <dgm:t>
        <a:bodyPr/>
        <a:lstStyle/>
        <a:p>
          <a:endParaRPr lang="ru-RU"/>
        </a:p>
      </dgm:t>
    </dgm:pt>
    <dgm:pt modelId="{FA3BAF28-10C2-4B71-AE9F-F8882059C3B8}">
      <dgm:prSet phldrT="[Текст]" custT="1"/>
      <dgm:spPr/>
      <dgm:t>
        <a:bodyPr/>
        <a:lstStyle/>
        <a:p>
          <a:r>
            <a:rPr lang="ru-RU" sz="16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 с положительной нравственно-психологической направленностью</a:t>
          </a:r>
          <a:endParaRPr lang="ru-RU" sz="1600" dirty="0"/>
        </a:p>
      </dgm:t>
    </dgm:pt>
    <dgm:pt modelId="{82B306AD-3F42-4921-9672-C5ACC5CA73CA}" type="parTrans" cxnId="{582A5C07-DEEA-4FBF-A246-4FBEC0E92B98}">
      <dgm:prSet/>
      <dgm:spPr/>
      <dgm:t>
        <a:bodyPr/>
        <a:lstStyle/>
        <a:p>
          <a:endParaRPr lang="ru-RU"/>
        </a:p>
      </dgm:t>
    </dgm:pt>
    <dgm:pt modelId="{D5208CFA-8597-452C-AE2B-3863D0074C3C}" type="sibTrans" cxnId="{582A5C07-DEEA-4FBF-A246-4FBEC0E92B98}">
      <dgm:prSet/>
      <dgm:spPr/>
      <dgm:t>
        <a:bodyPr/>
        <a:lstStyle/>
        <a:p>
          <a:endParaRPr lang="ru-RU"/>
        </a:p>
      </dgm:t>
    </dgm:pt>
    <dgm:pt modelId="{D615586F-67D3-4390-87DA-1E2EB7BC6288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Социально-ролевые особенности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F59E5A3-E6E0-46E6-AC81-C55CBEDA1B98}" type="parTrans" cxnId="{68FB3C64-0BA0-4604-B24A-F0A4740068B2}">
      <dgm:prSet/>
      <dgm:spPr/>
      <dgm:t>
        <a:bodyPr/>
        <a:lstStyle/>
        <a:p>
          <a:endParaRPr lang="ru-RU"/>
        </a:p>
      </dgm:t>
    </dgm:pt>
    <dgm:pt modelId="{7E57A0A2-52D6-4A4A-B8CD-090FB240EEB8}" type="sibTrans" cxnId="{68FB3C64-0BA0-4604-B24A-F0A4740068B2}">
      <dgm:prSet/>
      <dgm:spPr/>
      <dgm:t>
        <a:bodyPr/>
        <a:lstStyle/>
        <a:p>
          <a:endParaRPr lang="ru-RU"/>
        </a:p>
      </dgm:t>
    </dgm:pt>
    <dgm:pt modelId="{70DB55D4-54E3-43F0-84F2-956F62AC6A9A}">
      <dgm:prSet phldrT="[Текст]" custT="1"/>
      <dgm:spPr/>
      <dgm:t>
        <a:bodyPr/>
        <a:lstStyle/>
        <a:p>
          <a:r>
            <a:rPr lang="ru-RU" sz="18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 определённой специальности и занятости</a:t>
          </a:r>
          <a:endParaRPr lang="ru-RU" sz="1800" dirty="0"/>
        </a:p>
      </dgm:t>
    </dgm:pt>
    <dgm:pt modelId="{64D48876-C5D1-41E2-9324-311465E76587}" type="parTrans" cxnId="{14BB1275-87A9-4A79-9EF3-33EAF2F9C84F}">
      <dgm:prSet/>
      <dgm:spPr/>
      <dgm:t>
        <a:bodyPr/>
        <a:lstStyle/>
        <a:p>
          <a:endParaRPr lang="ru-RU"/>
        </a:p>
      </dgm:t>
    </dgm:pt>
    <dgm:pt modelId="{FC4DBBDD-0A86-4B3B-94B0-E4E5B6298D58}" type="sibTrans" cxnId="{14BB1275-87A9-4A79-9EF3-33EAF2F9C84F}">
      <dgm:prSet/>
      <dgm:spPr/>
      <dgm:t>
        <a:bodyPr/>
        <a:lstStyle/>
        <a:p>
          <a:endParaRPr lang="ru-RU"/>
        </a:p>
      </dgm:t>
    </dgm:pt>
    <dgm:pt modelId="{6D25229F-3C2B-469E-B0BC-E133D5A49D5D}">
      <dgm:prSet phldrT="[Текст]" custT="1"/>
      <dgm:spPr/>
      <dgm:t>
        <a:bodyPr/>
        <a:lstStyle/>
        <a:p>
          <a:r>
            <a:rPr lang="ru-RU" sz="16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Потерпевшие от ранее совершённых преступлений, свидетели этих преступлений</a:t>
          </a:r>
          <a:endParaRPr lang="ru-RU" sz="1600" dirty="0"/>
        </a:p>
      </dgm:t>
    </dgm:pt>
    <dgm:pt modelId="{6EB13C98-11F6-4545-8B6F-0878CC17F0A7}" type="parTrans" cxnId="{0055130A-03D4-489F-8E00-5DBDB32B8844}">
      <dgm:prSet/>
      <dgm:spPr/>
      <dgm:t>
        <a:bodyPr/>
        <a:lstStyle/>
        <a:p>
          <a:endParaRPr lang="ru-RU"/>
        </a:p>
      </dgm:t>
    </dgm:pt>
    <dgm:pt modelId="{B65A09D5-70CF-4243-89CB-C32FB86CA12C}" type="sibTrans" cxnId="{0055130A-03D4-489F-8E00-5DBDB32B8844}">
      <dgm:prSet/>
      <dgm:spPr/>
      <dgm:t>
        <a:bodyPr/>
        <a:lstStyle/>
        <a:p>
          <a:endParaRPr lang="ru-RU"/>
        </a:p>
      </dgm:t>
    </dgm:pt>
    <dgm:pt modelId="{B4F71140-9E79-4C65-87A4-58F0E56C1EA8}">
      <dgm:prSet phldrT="[Текст]" custT="1"/>
      <dgm:spPr/>
      <dgm:t>
        <a:bodyPr/>
        <a:lstStyle/>
        <a:p>
          <a:r>
            <a:rPr lang="ru-RU" sz="17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 пожилого возраста</a:t>
          </a:r>
          <a:endParaRPr lang="ru-RU" sz="1700" dirty="0"/>
        </a:p>
      </dgm:t>
    </dgm:pt>
    <dgm:pt modelId="{8224C055-14D6-4C96-A3D7-48DE8D38B2CE}" type="parTrans" cxnId="{C4B0FA87-E079-49AF-8E15-712098BAA93A}">
      <dgm:prSet/>
      <dgm:spPr/>
      <dgm:t>
        <a:bodyPr/>
        <a:lstStyle/>
        <a:p>
          <a:endParaRPr lang="ru-RU"/>
        </a:p>
      </dgm:t>
    </dgm:pt>
    <dgm:pt modelId="{595163BF-B262-4ECE-88A2-C198B33F17CE}" type="sibTrans" cxnId="{C4B0FA87-E079-49AF-8E15-712098BAA93A}">
      <dgm:prSet/>
      <dgm:spPr/>
      <dgm:t>
        <a:bodyPr/>
        <a:lstStyle/>
        <a:p>
          <a:endParaRPr lang="ru-RU"/>
        </a:p>
      </dgm:t>
    </dgm:pt>
    <dgm:pt modelId="{7F186E04-90F4-49A5-A99F-97612FD21A86}">
      <dgm:prSet phldrT="[Текст]" custT="1"/>
      <dgm:spPr/>
      <dgm:t>
        <a:bodyPr/>
        <a:lstStyle/>
        <a:p>
          <a:r>
            <a:rPr lang="ru-RU" sz="17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Лица с физическими или психическими дефектами</a:t>
          </a:r>
          <a:endParaRPr lang="ru-RU" sz="1700" dirty="0"/>
        </a:p>
      </dgm:t>
    </dgm:pt>
    <dgm:pt modelId="{7A74544C-11A1-4EAF-AB30-816B872F91F3}" type="parTrans" cxnId="{F43CE59A-CC42-4B0A-BB0E-DE06F992267A}">
      <dgm:prSet/>
      <dgm:spPr/>
      <dgm:t>
        <a:bodyPr/>
        <a:lstStyle/>
        <a:p>
          <a:endParaRPr lang="ru-RU"/>
        </a:p>
      </dgm:t>
    </dgm:pt>
    <dgm:pt modelId="{C7AEE3C7-5B7E-4EEA-B49D-4538A35181EB}" type="sibTrans" cxnId="{F43CE59A-CC42-4B0A-BB0E-DE06F992267A}">
      <dgm:prSet/>
      <dgm:spPr/>
      <dgm:t>
        <a:bodyPr/>
        <a:lstStyle/>
        <a:p>
          <a:endParaRPr lang="ru-RU"/>
        </a:p>
      </dgm:t>
    </dgm:pt>
    <dgm:pt modelId="{0E2671D6-5823-4074-9BD1-EA63046AAE9A}" type="pres">
      <dgm:prSet presAssocID="{149AFAA7-E09A-4146-A3F8-972FA1302CB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42E8A1-1EAD-4DA2-A3E6-E5C1638D9AE7}" type="pres">
      <dgm:prSet presAssocID="{4ECFB7C4-0A49-4487-91CD-D9FE6DB9763F}" presName="compNode" presStyleCnt="0"/>
      <dgm:spPr/>
    </dgm:pt>
    <dgm:pt modelId="{30290F81-6525-4A17-B3BC-086F602FE4A9}" type="pres">
      <dgm:prSet presAssocID="{4ECFB7C4-0A49-4487-91CD-D9FE6DB9763F}" presName="aNode" presStyleLbl="bgShp" presStyleIdx="0" presStyleCnt="3"/>
      <dgm:spPr/>
      <dgm:t>
        <a:bodyPr/>
        <a:lstStyle/>
        <a:p>
          <a:endParaRPr lang="ru-RU"/>
        </a:p>
      </dgm:t>
    </dgm:pt>
    <dgm:pt modelId="{72B93E10-CA0C-4BA4-B5E3-0342DC9E1EA7}" type="pres">
      <dgm:prSet presAssocID="{4ECFB7C4-0A49-4487-91CD-D9FE6DB9763F}" presName="textNode" presStyleLbl="bgShp" presStyleIdx="0" presStyleCnt="3"/>
      <dgm:spPr/>
      <dgm:t>
        <a:bodyPr/>
        <a:lstStyle/>
        <a:p>
          <a:endParaRPr lang="ru-RU"/>
        </a:p>
      </dgm:t>
    </dgm:pt>
    <dgm:pt modelId="{830F074F-6E43-4CB3-8E25-A4F7B9DE3268}" type="pres">
      <dgm:prSet presAssocID="{4ECFB7C4-0A49-4487-91CD-D9FE6DB9763F}" presName="compChildNode" presStyleCnt="0"/>
      <dgm:spPr/>
    </dgm:pt>
    <dgm:pt modelId="{3EA320D4-8E39-400A-8155-E8DEA0A824FF}" type="pres">
      <dgm:prSet presAssocID="{4ECFB7C4-0A49-4487-91CD-D9FE6DB9763F}" presName="theInnerList" presStyleCnt="0"/>
      <dgm:spPr/>
    </dgm:pt>
    <dgm:pt modelId="{4A6E8288-B370-4F5E-B47B-319913EF66A8}" type="pres">
      <dgm:prSet presAssocID="{C78331AF-C560-4EFD-80CC-331A7BDC464B}" presName="childNode" presStyleLbl="node1" presStyleIdx="0" presStyleCnt="8" custScaleX="118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1F7C3-D156-427F-9C25-FB188CB14B5F}" type="pres">
      <dgm:prSet presAssocID="{C78331AF-C560-4EFD-80CC-331A7BDC464B}" presName="aSpace2" presStyleCnt="0"/>
      <dgm:spPr/>
    </dgm:pt>
    <dgm:pt modelId="{CB6D94CC-8173-4DB5-ADEE-28EC9CC2DF54}" type="pres">
      <dgm:prSet presAssocID="{81B4E921-3105-4F43-BFA5-B9300879A70F}" presName="childNode" presStyleLbl="node1" presStyleIdx="1" presStyleCnt="8" custScaleX="117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9B1C8-C596-4114-B3ED-0EA5362249F9}" type="pres">
      <dgm:prSet presAssocID="{81B4E921-3105-4F43-BFA5-B9300879A70F}" presName="aSpace2" presStyleCnt="0"/>
      <dgm:spPr/>
    </dgm:pt>
    <dgm:pt modelId="{0F2F1BAB-7AC1-4620-8940-05826E8F1EAA}" type="pres">
      <dgm:prSet presAssocID="{B4F71140-9E79-4C65-87A4-58F0E56C1EA8}" presName="childNode" presStyleLbl="node1" presStyleIdx="2" presStyleCnt="8" custScaleX="117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86F4A-DC1F-46C3-9759-C2EDE3C7FBEA}" type="pres">
      <dgm:prSet presAssocID="{B4F71140-9E79-4C65-87A4-58F0E56C1EA8}" presName="aSpace2" presStyleCnt="0"/>
      <dgm:spPr/>
    </dgm:pt>
    <dgm:pt modelId="{401F7DBC-86CE-4EB9-877A-6E550A882E6C}" type="pres">
      <dgm:prSet presAssocID="{7F186E04-90F4-49A5-A99F-97612FD21A86}" presName="childNode" presStyleLbl="node1" presStyleIdx="3" presStyleCnt="8" custScaleX="117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4696E-332E-471D-849D-9A3148C000AB}" type="pres">
      <dgm:prSet presAssocID="{4ECFB7C4-0A49-4487-91CD-D9FE6DB9763F}" presName="aSpace" presStyleCnt="0"/>
      <dgm:spPr/>
    </dgm:pt>
    <dgm:pt modelId="{5066F7E3-8953-4C77-9980-59669E26BB46}" type="pres">
      <dgm:prSet presAssocID="{C45C3F20-8FCA-4EE6-8C38-82A75CAE7319}" presName="compNode" presStyleCnt="0"/>
      <dgm:spPr/>
    </dgm:pt>
    <dgm:pt modelId="{0E143374-BEFF-46DD-BB9D-CF51A065FBF2}" type="pres">
      <dgm:prSet presAssocID="{C45C3F20-8FCA-4EE6-8C38-82A75CAE7319}" presName="aNode" presStyleLbl="bgShp" presStyleIdx="1" presStyleCnt="3"/>
      <dgm:spPr/>
      <dgm:t>
        <a:bodyPr/>
        <a:lstStyle/>
        <a:p>
          <a:endParaRPr lang="ru-RU"/>
        </a:p>
      </dgm:t>
    </dgm:pt>
    <dgm:pt modelId="{6965C788-CE19-4BE4-8B9F-A7171B906B3C}" type="pres">
      <dgm:prSet presAssocID="{C45C3F20-8FCA-4EE6-8C38-82A75CAE7319}" presName="textNode" presStyleLbl="bgShp" presStyleIdx="1" presStyleCnt="3"/>
      <dgm:spPr/>
      <dgm:t>
        <a:bodyPr/>
        <a:lstStyle/>
        <a:p>
          <a:endParaRPr lang="ru-RU"/>
        </a:p>
      </dgm:t>
    </dgm:pt>
    <dgm:pt modelId="{0E9DEFAD-7999-4687-9CD1-F1A248F56AA1}" type="pres">
      <dgm:prSet presAssocID="{C45C3F20-8FCA-4EE6-8C38-82A75CAE7319}" presName="compChildNode" presStyleCnt="0"/>
      <dgm:spPr/>
    </dgm:pt>
    <dgm:pt modelId="{FBE6DADE-1F3A-4624-A205-B00BFF334444}" type="pres">
      <dgm:prSet presAssocID="{C45C3F20-8FCA-4EE6-8C38-82A75CAE7319}" presName="theInnerList" presStyleCnt="0"/>
      <dgm:spPr/>
    </dgm:pt>
    <dgm:pt modelId="{F136357D-3A76-4E24-9C46-17A89D047D4B}" type="pres">
      <dgm:prSet presAssocID="{8E0620FA-DA26-4BAC-80B6-D627E31F47B1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BD86C-145B-4086-8D4A-5A2F65EA10A5}" type="pres">
      <dgm:prSet presAssocID="{8E0620FA-DA26-4BAC-80B6-D627E31F47B1}" presName="aSpace2" presStyleCnt="0"/>
      <dgm:spPr/>
    </dgm:pt>
    <dgm:pt modelId="{E321F836-1FC6-45DB-8C86-098C113F910E}" type="pres">
      <dgm:prSet presAssocID="{FA3BAF28-10C2-4B71-AE9F-F8882059C3B8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C62FE-7897-4FB5-812C-DF1E407BE9EF}" type="pres">
      <dgm:prSet presAssocID="{C45C3F20-8FCA-4EE6-8C38-82A75CAE7319}" presName="aSpace" presStyleCnt="0"/>
      <dgm:spPr/>
    </dgm:pt>
    <dgm:pt modelId="{DF2B7670-0498-4C3E-88EA-1B2C0B3A3ADE}" type="pres">
      <dgm:prSet presAssocID="{D615586F-67D3-4390-87DA-1E2EB7BC6288}" presName="compNode" presStyleCnt="0"/>
      <dgm:spPr/>
    </dgm:pt>
    <dgm:pt modelId="{D4C113C8-3561-4DDF-AB61-E81A2D740F0C}" type="pres">
      <dgm:prSet presAssocID="{D615586F-67D3-4390-87DA-1E2EB7BC6288}" presName="aNode" presStyleLbl="bgShp" presStyleIdx="2" presStyleCnt="3"/>
      <dgm:spPr/>
      <dgm:t>
        <a:bodyPr/>
        <a:lstStyle/>
        <a:p>
          <a:endParaRPr lang="ru-RU"/>
        </a:p>
      </dgm:t>
    </dgm:pt>
    <dgm:pt modelId="{8E767D3F-AC96-40DF-B049-80945276E23F}" type="pres">
      <dgm:prSet presAssocID="{D615586F-67D3-4390-87DA-1E2EB7BC6288}" presName="textNode" presStyleLbl="bgShp" presStyleIdx="2" presStyleCnt="3"/>
      <dgm:spPr/>
      <dgm:t>
        <a:bodyPr/>
        <a:lstStyle/>
        <a:p>
          <a:endParaRPr lang="ru-RU"/>
        </a:p>
      </dgm:t>
    </dgm:pt>
    <dgm:pt modelId="{E8705087-A618-428B-9A35-B4EB08BE410F}" type="pres">
      <dgm:prSet presAssocID="{D615586F-67D3-4390-87DA-1E2EB7BC6288}" presName="compChildNode" presStyleCnt="0"/>
      <dgm:spPr/>
    </dgm:pt>
    <dgm:pt modelId="{664362D3-8CAB-423B-8A5A-BEF1BF7264AC}" type="pres">
      <dgm:prSet presAssocID="{D615586F-67D3-4390-87DA-1E2EB7BC6288}" presName="theInnerList" presStyleCnt="0"/>
      <dgm:spPr/>
    </dgm:pt>
    <dgm:pt modelId="{D6BAB448-9807-419D-943B-F7517DEEAA5B}" type="pres">
      <dgm:prSet presAssocID="{70DB55D4-54E3-43F0-84F2-956F62AC6A9A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5796A-DCBC-4D12-A58B-7F5FE46514D0}" type="pres">
      <dgm:prSet presAssocID="{70DB55D4-54E3-43F0-84F2-956F62AC6A9A}" presName="aSpace2" presStyleCnt="0"/>
      <dgm:spPr/>
    </dgm:pt>
    <dgm:pt modelId="{1D81191F-D3EC-40D1-8828-CF2739CFBAEE}" type="pres">
      <dgm:prSet presAssocID="{6D25229F-3C2B-469E-B0BC-E133D5A49D5D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6112A6-91B4-4278-AE7C-49B611D9B64A}" type="presOf" srcId="{C78331AF-C560-4EFD-80CC-331A7BDC464B}" destId="{4A6E8288-B370-4F5E-B47B-319913EF66A8}" srcOrd="0" destOrd="0" presId="urn:microsoft.com/office/officeart/2005/8/layout/lProcess2"/>
    <dgm:cxn modelId="{098E2C05-833C-40EC-AA4A-0F8CE1896008}" type="presOf" srcId="{4ECFB7C4-0A49-4487-91CD-D9FE6DB9763F}" destId="{72B93E10-CA0C-4BA4-B5E3-0342DC9E1EA7}" srcOrd="1" destOrd="0" presId="urn:microsoft.com/office/officeart/2005/8/layout/lProcess2"/>
    <dgm:cxn modelId="{EBE3B5C5-7D21-413D-B6B7-3F690A93C9E0}" type="presOf" srcId="{C45C3F20-8FCA-4EE6-8C38-82A75CAE7319}" destId="{0E143374-BEFF-46DD-BB9D-CF51A065FBF2}" srcOrd="0" destOrd="0" presId="urn:microsoft.com/office/officeart/2005/8/layout/lProcess2"/>
    <dgm:cxn modelId="{727FF1A3-9C07-490B-BF18-5452E9D9253E}" type="presOf" srcId="{B4F71140-9E79-4C65-87A4-58F0E56C1EA8}" destId="{0F2F1BAB-7AC1-4620-8940-05826E8F1EAA}" srcOrd="0" destOrd="0" presId="urn:microsoft.com/office/officeart/2005/8/layout/lProcess2"/>
    <dgm:cxn modelId="{3A395555-9231-411E-8D8D-8E75D22D093E}" srcId="{149AFAA7-E09A-4146-A3F8-972FA1302CB3}" destId="{C45C3F20-8FCA-4EE6-8C38-82A75CAE7319}" srcOrd="1" destOrd="0" parTransId="{59C7B1E2-90E3-4793-9562-F1F69AC34C4C}" sibTransId="{C949BFAB-E9A4-4887-8EF1-F14084DCEDD4}"/>
    <dgm:cxn modelId="{F733B430-B8B3-4EBF-AEC3-9FDB4B71D208}" srcId="{4ECFB7C4-0A49-4487-91CD-D9FE6DB9763F}" destId="{81B4E921-3105-4F43-BFA5-B9300879A70F}" srcOrd="1" destOrd="0" parTransId="{15C2A2D8-A83D-4263-AECE-887378F0749F}" sibTransId="{38C43A84-3EC6-4F8F-BA05-A2789776765A}"/>
    <dgm:cxn modelId="{AE0D1F10-BA81-4B94-BC0E-3927C468748E}" srcId="{149AFAA7-E09A-4146-A3F8-972FA1302CB3}" destId="{4ECFB7C4-0A49-4487-91CD-D9FE6DB9763F}" srcOrd="0" destOrd="0" parTransId="{5D08A3AE-5EE5-49A9-82DB-31C42EF89E14}" sibTransId="{56E4B79A-6ECB-44CB-AC95-EE1C90CD220B}"/>
    <dgm:cxn modelId="{B1283EEA-6D5D-4A2B-A621-E5E65A87AFE5}" type="presOf" srcId="{8E0620FA-DA26-4BAC-80B6-D627E31F47B1}" destId="{F136357D-3A76-4E24-9C46-17A89D047D4B}" srcOrd="0" destOrd="0" presId="urn:microsoft.com/office/officeart/2005/8/layout/lProcess2"/>
    <dgm:cxn modelId="{4F3180DF-E784-48F1-9C39-7E96A020E1BD}" srcId="{C45C3F20-8FCA-4EE6-8C38-82A75CAE7319}" destId="{8E0620FA-DA26-4BAC-80B6-D627E31F47B1}" srcOrd="0" destOrd="0" parTransId="{5151C19D-8A2E-4670-967B-B0056DE133A5}" sibTransId="{4864786C-C577-4C8B-B000-E0E12002A8F1}"/>
    <dgm:cxn modelId="{582A5C07-DEEA-4FBF-A246-4FBEC0E92B98}" srcId="{C45C3F20-8FCA-4EE6-8C38-82A75CAE7319}" destId="{FA3BAF28-10C2-4B71-AE9F-F8882059C3B8}" srcOrd="1" destOrd="0" parTransId="{82B306AD-3F42-4921-9672-C5ACC5CA73CA}" sibTransId="{D5208CFA-8597-452C-AE2B-3863D0074C3C}"/>
    <dgm:cxn modelId="{001C25AA-8C21-4E1A-9C57-0F79A0B5473C}" type="presOf" srcId="{7F186E04-90F4-49A5-A99F-97612FD21A86}" destId="{401F7DBC-86CE-4EB9-877A-6E550A882E6C}" srcOrd="0" destOrd="0" presId="urn:microsoft.com/office/officeart/2005/8/layout/lProcess2"/>
    <dgm:cxn modelId="{103A05A9-AB70-4D01-B142-AA9849C01068}" type="presOf" srcId="{FA3BAF28-10C2-4B71-AE9F-F8882059C3B8}" destId="{E321F836-1FC6-45DB-8C86-098C113F910E}" srcOrd="0" destOrd="0" presId="urn:microsoft.com/office/officeart/2005/8/layout/lProcess2"/>
    <dgm:cxn modelId="{68FB3C64-0BA0-4604-B24A-F0A4740068B2}" srcId="{149AFAA7-E09A-4146-A3F8-972FA1302CB3}" destId="{D615586F-67D3-4390-87DA-1E2EB7BC6288}" srcOrd="2" destOrd="0" parTransId="{0F59E5A3-E6E0-46E6-AC81-C55CBEDA1B98}" sibTransId="{7E57A0A2-52D6-4A4A-B8CD-090FB240EEB8}"/>
    <dgm:cxn modelId="{C4B0FA87-E079-49AF-8E15-712098BAA93A}" srcId="{4ECFB7C4-0A49-4487-91CD-D9FE6DB9763F}" destId="{B4F71140-9E79-4C65-87A4-58F0E56C1EA8}" srcOrd="2" destOrd="0" parTransId="{8224C055-14D6-4C96-A3D7-48DE8D38B2CE}" sibTransId="{595163BF-B262-4ECE-88A2-C198B33F17CE}"/>
    <dgm:cxn modelId="{CAF8F33A-3B78-4174-9683-D8DCC3DEF278}" type="presOf" srcId="{D615586F-67D3-4390-87DA-1E2EB7BC6288}" destId="{D4C113C8-3561-4DDF-AB61-E81A2D740F0C}" srcOrd="0" destOrd="0" presId="urn:microsoft.com/office/officeart/2005/8/layout/lProcess2"/>
    <dgm:cxn modelId="{14BB1275-87A9-4A79-9EF3-33EAF2F9C84F}" srcId="{D615586F-67D3-4390-87DA-1E2EB7BC6288}" destId="{70DB55D4-54E3-43F0-84F2-956F62AC6A9A}" srcOrd="0" destOrd="0" parTransId="{64D48876-C5D1-41E2-9324-311465E76587}" sibTransId="{FC4DBBDD-0A86-4B3B-94B0-E4E5B6298D58}"/>
    <dgm:cxn modelId="{0150B6F1-6A0F-421A-B07A-976D3CCB7B49}" srcId="{4ECFB7C4-0A49-4487-91CD-D9FE6DB9763F}" destId="{C78331AF-C560-4EFD-80CC-331A7BDC464B}" srcOrd="0" destOrd="0" parTransId="{77827B72-06AB-45E9-A8F3-E3E7BF99BA3A}" sibTransId="{291F5C3A-0CCA-4D44-8AA4-1C3E4DC7AD83}"/>
    <dgm:cxn modelId="{F43CE59A-CC42-4B0A-BB0E-DE06F992267A}" srcId="{4ECFB7C4-0A49-4487-91CD-D9FE6DB9763F}" destId="{7F186E04-90F4-49A5-A99F-97612FD21A86}" srcOrd="3" destOrd="0" parTransId="{7A74544C-11A1-4EAF-AB30-816B872F91F3}" sibTransId="{C7AEE3C7-5B7E-4EEA-B49D-4538A35181EB}"/>
    <dgm:cxn modelId="{5FF4CBC6-B5D1-4B0A-86AB-A1C10C94A355}" type="presOf" srcId="{81B4E921-3105-4F43-BFA5-B9300879A70F}" destId="{CB6D94CC-8173-4DB5-ADEE-28EC9CC2DF54}" srcOrd="0" destOrd="0" presId="urn:microsoft.com/office/officeart/2005/8/layout/lProcess2"/>
    <dgm:cxn modelId="{97FF8214-83E2-411C-A899-E5369D1E7C14}" type="presOf" srcId="{149AFAA7-E09A-4146-A3F8-972FA1302CB3}" destId="{0E2671D6-5823-4074-9BD1-EA63046AAE9A}" srcOrd="0" destOrd="0" presId="urn:microsoft.com/office/officeart/2005/8/layout/lProcess2"/>
    <dgm:cxn modelId="{8FAB501F-9EBE-40E3-A8AE-3ABD7580CC88}" type="presOf" srcId="{4ECFB7C4-0A49-4487-91CD-D9FE6DB9763F}" destId="{30290F81-6525-4A17-B3BC-086F602FE4A9}" srcOrd="0" destOrd="0" presId="urn:microsoft.com/office/officeart/2005/8/layout/lProcess2"/>
    <dgm:cxn modelId="{2F1240BD-7E83-4690-852B-49B184D3B82B}" type="presOf" srcId="{6D25229F-3C2B-469E-B0BC-E133D5A49D5D}" destId="{1D81191F-D3EC-40D1-8828-CF2739CFBAEE}" srcOrd="0" destOrd="0" presId="urn:microsoft.com/office/officeart/2005/8/layout/lProcess2"/>
    <dgm:cxn modelId="{092B7B86-BD78-48BD-8169-8A594C746022}" type="presOf" srcId="{D615586F-67D3-4390-87DA-1E2EB7BC6288}" destId="{8E767D3F-AC96-40DF-B049-80945276E23F}" srcOrd="1" destOrd="0" presId="urn:microsoft.com/office/officeart/2005/8/layout/lProcess2"/>
    <dgm:cxn modelId="{0055130A-03D4-489F-8E00-5DBDB32B8844}" srcId="{D615586F-67D3-4390-87DA-1E2EB7BC6288}" destId="{6D25229F-3C2B-469E-B0BC-E133D5A49D5D}" srcOrd="1" destOrd="0" parTransId="{6EB13C98-11F6-4545-8B6F-0878CC17F0A7}" sibTransId="{B65A09D5-70CF-4243-89CB-C32FB86CA12C}"/>
    <dgm:cxn modelId="{DD4DE6E1-B175-4043-A4B1-C0B18BD108DB}" type="presOf" srcId="{C45C3F20-8FCA-4EE6-8C38-82A75CAE7319}" destId="{6965C788-CE19-4BE4-8B9F-A7171B906B3C}" srcOrd="1" destOrd="0" presId="urn:microsoft.com/office/officeart/2005/8/layout/lProcess2"/>
    <dgm:cxn modelId="{E933C06E-27B4-4E54-91B4-44A945176A89}" type="presOf" srcId="{70DB55D4-54E3-43F0-84F2-956F62AC6A9A}" destId="{D6BAB448-9807-419D-943B-F7517DEEAA5B}" srcOrd="0" destOrd="0" presId="urn:microsoft.com/office/officeart/2005/8/layout/lProcess2"/>
    <dgm:cxn modelId="{4C080F36-C3AE-41B6-8CE6-A0E83F7F1566}" type="presParOf" srcId="{0E2671D6-5823-4074-9BD1-EA63046AAE9A}" destId="{A142E8A1-1EAD-4DA2-A3E6-E5C1638D9AE7}" srcOrd="0" destOrd="0" presId="urn:microsoft.com/office/officeart/2005/8/layout/lProcess2"/>
    <dgm:cxn modelId="{51889DC6-82F1-4260-82E2-7A2FBBBF47CA}" type="presParOf" srcId="{A142E8A1-1EAD-4DA2-A3E6-E5C1638D9AE7}" destId="{30290F81-6525-4A17-B3BC-086F602FE4A9}" srcOrd="0" destOrd="0" presId="urn:microsoft.com/office/officeart/2005/8/layout/lProcess2"/>
    <dgm:cxn modelId="{A6A1B294-6813-4E7A-9331-1BE6A3BB9E8A}" type="presParOf" srcId="{A142E8A1-1EAD-4DA2-A3E6-E5C1638D9AE7}" destId="{72B93E10-CA0C-4BA4-B5E3-0342DC9E1EA7}" srcOrd="1" destOrd="0" presId="urn:microsoft.com/office/officeart/2005/8/layout/lProcess2"/>
    <dgm:cxn modelId="{99DE7408-4C7B-413C-A80B-67DED90B0F18}" type="presParOf" srcId="{A142E8A1-1EAD-4DA2-A3E6-E5C1638D9AE7}" destId="{830F074F-6E43-4CB3-8E25-A4F7B9DE3268}" srcOrd="2" destOrd="0" presId="urn:microsoft.com/office/officeart/2005/8/layout/lProcess2"/>
    <dgm:cxn modelId="{ADBA1E3E-76D0-4AB9-A125-17F846C0DD6D}" type="presParOf" srcId="{830F074F-6E43-4CB3-8E25-A4F7B9DE3268}" destId="{3EA320D4-8E39-400A-8155-E8DEA0A824FF}" srcOrd="0" destOrd="0" presId="urn:microsoft.com/office/officeart/2005/8/layout/lProcess2"/>
    <dgm:cxn modelId="{B3C6FF1B-4FBE-4948-BC8C-7C28656D0AC6}" type="presParOf" srcId="{3EA320D4-8E39-400A-8155-E8DEA0A824FF}" destId="{4A6E8288-B370-4F5E-B47B-319913EF66A8}" srcOrd="0" destOrd="0" presId="urn:microsoft.com/office/officeart/2005/8/layout/lProcess2"/>
    <dgm:cxn modelId="{41EB76AB-472A-4B31-836A-CDFDD0390C01}" type="presParOf" srcId="{3EA320D4-8E39-400A-8155-E8DEA0A824FF}" destId="{B421F7C3-D156-427F-9C25-FB188CB14B5F}" srcOrd="1" destOrd="0" presId="urn:microsoft.com/office/officeart/2005/8/layout/lProcess2"/>
    <dgm:cxn modelId="{6CF27CAF-A3CC-4953-8D65-BD9E8B396F4E}" type="presParOf" srcId="{3EA320D4-8E39-400A-8155-E8DEA0A824FF}" destId="{CB6D94CC-8173-4DB5-ADEE-28EC9CC2DF54}" srcOrd="2" destOrd="0" presId="urn:microsoft.com/office/officeart/2005/8/layout/lProcess2"/>
    <dgm:cxn modelId="{06AA3C57-49CB-41A0-B148-7A1FEC2E2371}" type="presParOf" srcId="{3EA320D4-8E39-400A-8155-E8DEA0A824FF}" destId="{B429B1C8-C596-4114-B3ED-0EA5362249F9}" srcOrd="3" destOrd="0" presId="urn:microsoft.com/office/officeart/2005/8/layout/lProcess2"/>
    <dgm:cxn modelId="{D752E66F-F612-4B84-A81E-C95B3B18AEF4}" type="presParOf" srcId="{3EA320D4-8E39-400A-8155-E8DEA0A824FF}" destId="{0F2F1BAB-7AC1-4620-8940-05826E8F1EAA}" srcOrd="4" destOrd="0" presId="urn:microsoft.com/office/officeart/2005/8/layout/lProcess2"/>
    <dgm:cxn modelId="{AD769EF6-051A-4D25-9A59-945A71006A8E}" type="presParOf" srcId="{3EA320D4-8E39-400A-8155-E8DEA0A824FF}" destId="{CD386F4A-DC1F-46C3-9759-C2EDE3C7FBEA}" srcOrd="5" destOrd="0" presId="urn:microsoft.com/office/officeart/2005/8/layout/lProcess2"/>
    <dgm:cxn modelId="{92A748EE-86A2-4672-9C63-D7CDFA94F63B}" type="presParOf" srcId="{3EA320D4-8E39-400A-8155-E8DEA0A824FF}" destId="{401F7DBC-86CE-4EB9-877A-6E550A882E6C}" srcOrd="6" destOrd="0" presId="urn:microsoft.com/office/officeart/2005/8/layout/lProcess2"/>
    <dgm:cxn modelId="{0249BD12-D6AC-4AE0-AD4A-914146205EEF}" type="presParOf" srcId="{0E2671D6-5823-4074-9BD1-EA63046AAE9A}" destId="{10C4696E-332E-471D-849D-9A3148C000AB}" srcOrd="1" destOrd="0" presId="urn:microsoft.com/office/officeart/2005/8/layout/lProcess2"/>
    <dgm:cxn modelId="{AAAEDFF6-D97F-4CF3-B234-DE8CFDBB069D}" type="presParOf" srcId="{0E2671D6-5823-4074-9BD1-EA63046AAE9A}" destId="{5066F7E3-8953-4C77-9980-59669E26BB46}" srcOrd="2" destOrd="0" presId="urn:microsoft.com/office/officeart/2005/8/layout/lProcess2"/>
    <dgm:cxn modelId="{EA6B1ECA-5272-4F8D-AF4A-CF01C2105335}" type="presParOf" srcId="{5066F7E3-8953-4C77-9980-59669E26BB46}" destId="{0E143374-BEFF-46DD-BB9D-CF51A065FBF2}" srcOrd="0" destOrd="0" presId="urn:microsoft.com/office/officeart/2005/8/layout/lProcess2"/>
    <dgm:cxn modelId="{89516804-2753-46D2-83FB-E4EB74AD741E}" type="presParOf" srcId="{5066F7E3-8953-4C77-9980-59669E26BB46}" destId="{6965C788-CE19-4BE4-8B9F-A7171B906B3C}" srcOrd="1" destOrd="0" presId="urn:microsoft.com/office/officeart/2005/8/layout/lProcess2"/>
    <dgm:cxn modelId="{B023739B-942D-49F0-A140-124CA370CE3C}" type="presParOf" srcId="{5066F7E3-8953-4C77-9980-59669E26BB46}" destId="{0E9DEFAD-7999-4687-9CD1-F1A248F56AA1}" srcOrd="2" destOrd="0" presId="urn:microsoft.com/office/officeart/2005/8/layout/lProcess2"/>
    <dgm:cxn modelId="{7FC39A5F-DCC5-4141-BD42-30691E7633B2}" type="presParOf" srcId="{0E9DEFAD-7999-4687-9CD1-F1A248F56AA1}" destId="{FBE6DADE-1F3A-4624-A205-B00BFF334444}" srcOrd="0" destOrd="0" presId="urn:microsoft.com/office/officeart/2005/8/layout/lProcess2"/>
    <dgm:cxn modelId="{C88C4053-F614-471B-AB3D-57A670F0660C}" type="presParOf" srcId="{FBE6DADE-1F3A-4624-A205-B00BFF334444}" destId="{F136357D-3A76-4E24-9C46-17A89D047D4B}" srcOrd="0" destOrd="0" presId="urn:microsoft.com/office/officeart/2005/8/layout/lProcess2"/>
    <dgm:cxn modelId="{1DF6C9B1-0CBD-4795-BC57-042A2D03AEAA}" type="presParOf" srcId="{FBE6DADE-1F3A-4624-A205-B00BFF334444}" destId="{2AFBD86C-145B-4086-8D4A-5A2F65EA10A5}" srcOrd="1" destOrd="0" presId="urn:microsoft.com/office/officeart/2005/8/layout/lProcess2"/>
    <dgm:cxn modelId="{ED88FBEA-602D-46E1-9412-F8D4F29E2244}" type="presParOf" srcId="{FBE6DADE-1F3A-4624-A205-B00BFF334444}" destId="{E321F836-1FC6-45DB-8C86-098C113F910E}" srcOrd="2" destOrd="0" presId="urn:microsoft.com/office/officeart/2005/8/layout/lProcess2"/>
    <dgm:cxn modelId="{710E26A6-D3F0-46C5-80D5-96B6DF93AE8D}" type="presParOf" srcId="{0E2671D6-5823-4074-9BD1-EA63046AAE9A}" destId="{8E9C62FE-7897-4FB5-812C-DF1E407BE9EF}" srcOrd="3" destOrd="0" presId="urn:microsoft.com/office/officeart/2005/8/layout/lProcess2"/>
    <dgm:cxn modelId="{0317B6C3-A06A-4534-A917-55C1D441DD0B}" type="presParOf" srcId="{0E2671D6-5823-4074-9BD1-EA63046AAE9A}" destId="{DF2B7670-0498-4C3E-88EA-1B2C0B3A3ADE}" srcOrd="4" destOrd="0" presId="urn:microsoft.com/office/officeart/2005/8/layout/lProcess2"/>
    <dgm:cxn modelId="{1CBCE356-1DD0-4364-850F-487D268ACFAE}" type="presParOf" srcId="{DF2B7670-0498-4C3E-88EA-1B2C0B3A3ADE}" destId="{D4C113C8-3561-4DDF-AB61-E81A2D740F0C}" srcOrd="0" destOrd="0" presId="urn:microsoft.com/office/officeart/2005/8/layout/lProcess2"/>
    <dgm:cxn modelId="{1BF7D4C8-0476-421F-A430-4B808C26F7FC}" type="presParOf" srcId="{DF2B7670-0498-4C3E-88EA-1B2C0B3A3ADE}" destId="{8E767D3F-AC96-40DF-B049-80945276E23F}" srcOrd="1" destOrd="0" presId="urn:microsoft.com/office/officeart/2005/8/layout/lProcess2"/>
    <dgm:cxn modelId="{1E2263A2-F026-4DFF-8649-24E344B97A55}" type="presParOf" srcId="{DF2B7670-0498-4C3E-88EA-1B2C0B3A3ADE}" destId="{E8705087-A618-428B-9A35-B4EB08BE410F}" srcOrd="2" destOrd="0" presId="urn:microsoft.com/office/officeart/2005/8/layout/lProcess2"/>
    <dgm:cxn modelId="{A75B584C-D77E-48AC-AD41-934A6D7A7C37}" type="presParOf" srcId="{E8705087-A618-428B-9A35-B4EB08BE410F}" destId="{664362D3-8CAB-423B-8A5A-BEF1BF7264AC}" srcOrd="0" destOrd="0" presId="urn:microsoft.com/office/officeart/2005/8/layout/lProcess2"/>
    <dgm:cxn modelId="{FBF75AEC-94BB-4B69-982E-DC57AEB4897D}" type="presParOf" srcId="{664362D3-8CAB-423B-8A5A-BEF1BF7264AC}" destId="{D6BAB448-9807-419D-943B-F7517DEEAA5B}" srcOrd="0" destOrd="0" presId="urn:microsoft.com/office/officeart/2005/8/layout/lProcess2"/>
    <dgm:cxn modelId="{C7AC6766-6F83-402C-A56B-4CBBE04A20DB}" type="presParOf" srcId="{664362D3-8CAB-423B-8A5A-BEF1BF7264AC}" destId="{0225796A-DCBC-4D12-A58B-7F5FE46514D0}" srcOrd="1" destOrd="0" presId="urn:microsoft.com/office/officeart/2005/8/layout/lProcess2"/>
    <dgm:cxn modelId="{A6A2A1D6-55B7-47AB-96D6-74258FB93BE2}" type="presParOf" srcId="{664362D3-8CAB-423B-8A5A-BEF1BF7264AC}" destId="{1D81191F-D3EC-40D1-8828-CF2739CFBAEE}" srcOrd="2" destOrd="0" presId="urn:microsoft.com/office/officeart/2005/8/layout/lProcess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969DF2-4981-459B-8829-3AE49E5D7AD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41B0C4-59C4-476B-B331-859A3BACE568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Меры общей </a:t>
          </a:r>
          <a:r>
            <a:rPr lang="ru-RU" sz="1600" b="1" cap="sm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виктимологической</a:t>
          </a:r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профилактики</a:t>
          </a:r>
          <a:endParaRPr lang="ru-RU" sz="16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FD99062-E24A-449F-8AD5-83195FAA2D67}" type="parTrans" cxnId="{10D941D8-F860-4349-9355-067FA6F883E5}">
      <dgm:prSet/>
      <dgm:spPr/>
      <dgm:t>
        <a:bodyPr/>
        <a:lstStyle/>
        <a:p>
          <a:endParaRPr lang="ru-RU"/>
        </a:p>
      </dgm:t>
    </dgm:pt>
    <dgm:pt modelId="{171F2351-BAE1-479C-A1F4-21E0102F1C99}" type="sibTrans" cxnId="{10D941D8-F860-4349-9355-067FA6F883E5}">
      <dgm:prSet/>
      <dgm:spPr/>
      <dgm:t>
        <a:bodyPr/>
        <a:lstStyle/>
        <a:p>
          <a:endParaRPr lang="ru-RU"/>
        </a:p>
      </dgm:t>
    </dgm:pt>
    <dgm:pt modelId="{17385F68-3CCF-445A-8449-44BEDE28F5FC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strike="noStrike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Выявление криминогенных ситуаций и принятие мер по их устранению</a:t>
          </a:r>
          <a:endParaRPr lang="ru-RU" sz="1500" strike="noStrike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67AE29E-AC78-443A-A38E-41EAB44480B7}" type="parTrans" cxnId="{876CA46C-48C5-4996-838D-FD2E8D6DF677}">
      <dgm:prSet/>
      <dgm:spPr/>
      <dgm:t>
        <a:bodyPr/>
        <a:lstStyle/>
        <a:p>
          <a:endParaRPr lang="ru-RU"/>
        </a:p>
      </dgm:t>
    </dgm:pt>
    <dgm:pt modelId="{333533DF-BA8F-49A7-B3F2-C70FED22F467}" type="sibTrans" cxnId="{876CA46C-48C5-4996-838D-FD2E8D6DF677}">
      <dgm:prSet/>
      <dgm:spPr/>
      <dgm:t>
        <a:bodyPr/>
        <a:lstStyle/>
        <a:p>
          <a:endParaRPr lang="ru-RU"/>
        </a:p>
      </dgm:t>
    </dgm:pt>
    <dgm:pt modelId="{6F8B5250-E30F-41B3-A7A8-13EB967A7E74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Информирование населения о криминальной ситуации и о поведении граждан, обеспечивающем их защиту от преступных посягательств</a:t>
          </a:r>
          <a:endParaRPr lang="ru-RU" sz="1500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D069280-FB00-42B2-B6C7-CFEA80612B81}" type="parTrans" cxnId="{281013AF-9AB8-44EF-A0E3-A06B9F900DC3}">
      <dgm:prSet/>
      <dgm:spPr/>
      <dgm:t>
        <a:bodyPr/>
        <a:lstStyle/>
        <a:p>
          <a:endParaRPr lang="ru-RU"/>
        </a:p>
      </dgm:t>
    </dgm:pt>
    <dgm:pt modelId="{63F24C15-6A8B-45D8-B852-FBC1D4C5A15A}" type="sibTrans" cxnId="{281013AF-9AB8-44EF-A0E3-A06B9F900DC3}">
      <dgm:prSet/>
      <dgm:spPr/>
      <dgm:t>
        <a:bodyPr/>
        <a:lstStyle/>
        <a:p>
          <a:endParaRPr lang="ru-RU"/>
        </a:p>
      </dgm:t>
    </dgm:pt>
    <dgm:pt modelId="{755A0901-F7B0-41C5-8B2D-390504332076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Инструктаж лиц, обладающих повышенной </a:t>
          </a:r>
          <a:r>
            <a:rPr lang="ru-RU" sz="1500" cap="sm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виктимностью</a:t>
          </a:r>
          <a:r>
            <a:rPr lang="ru-RU" sz="1500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в силу социально-ролевых особенностей, об их поведении, обеспечивающем защиту от преступных посягательств</a:t>
          </a:r>
          <a:endParaRPr lang="ru-RU" sz="1500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8262C65D-C124-4BCF-AF6A-36D415B298CE}" type="parTrans" cxnId="{237A6285-3C86-4F10-A69F-059D39C05014}">
      <dgm:prSet/>
      <dgm:spPr/>
      <dgm:t>
        <a:bodyPr/>
        <a:lstStyle/>
        <a:p>
          <a:endParaRPr lang="ru-RU"/>
        </a:p>
      </dgm:t>
    </dgm:pt>
    <dgm:pt modelId="{A6AD7B63-F9F6-4800-A013-F17ED5C9CF6C}" type="sibTrans" cxnId="{237A6285-3C86-4F10-A69F-059D39C05014}">
      <dgm:prSet/>
      <dgm:spPr/>
      <dgm:t>
        <a:bodyPr/>
        <a:lstStyle/>
        <a:p>
          <a:endParaRPr lang="ru-RU"/>
        </a:p>
      </dgm:t>
    </dgm:pt>
    <dgm:pt modelId="{CC66B3DE-1B4B-42F3-A903-740E5C3FE883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Оказание помощи гражданам в оборудовании помещений, иных мест хранения ценностей защитными устройствами</a:t>
          </a:r>
          <a:endParaRPr lang="ru-RU" sz="1500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BE687AA-53A6-4E8E-AB73-0922D226EA9A}" type="parTrans" cxnId="{BDA4FC40-1A80-4373-807D-39C76BF91605}">
      <dgm:prSet/>
      <dgm:spPr/>
      <dgm:t>
        <a:bodyPr/>
        <a:lstStyle/>
        <a:p>
          <a:endParaRPr lang="ru-RU"/>
        </a:p>
      </dgm:t>
    </dgm:pt>
    <dgm:pt modelId="{751C6D60-813C-43B0-9A32-6E8B1813A111}" type="sibTrans" cxnId="{BDA4FC40-1A80-4373-807D-39C76BF91605}">
      <dgm:prSet/>
      <dgm:spPr/>
      <dgm:t>
        <a:bodyPr/>
        <a:lstStyle/>
        <a:p>
          <a:endParaRPr lang="ru-RU"/>
        </a:p>
      </dgm:t>
    </dgm:pt>
    <dgm:pt modelId="{8EC8766F-6C25-46FD-ADAC-5B3A7DA981AF}" type="pres">
      <dgm:prSet presAssocID="{56969DF2-4981-459B-8829-3AE49E5D7A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FBE856-FD6B-4899-812E-2395D0EA219E}" type="pres">
      <dgm:prSet presAssocID="{8841B0C4-59C4-476B-B331-859A3BACE568}" presName="root" presStyleCnt="0"/>
      <dgm:spPr/>
    </dgm:pt>
    <dgm:pt modelId="{B0A5139D-A484-4EB5-A9A1-656AAC3DA363}" type="pres">
      <dgm:prSet presAssocID="{8841B0C4-59C4-476B-B331-859A3BACE568}" presName="rootComposite" presStyleCnt="0"/>
      <dgm:spPr/>
    </dgm:pt>
    <dgm:pt modelId="{77C20F97-FAA2-432F-9D90-03CB5E015841}" type="pres">
      <dgm:prSet presAssocID="{8841B0C4-59C4-476B-B331-859A3BACE568}" presName="rootText" presStyleLbl="node1" presStyleIdx="0" presStyleCnt="1" custScaleX="316538" custScaleY="85842"/>
      <dgm:spPr/>
      <dgm:t>
        <a:bodyPr/>
        <a:lstStyle/>
        <a:p>
          <a:endParaRPr lang="ru-RU"/>
        </a:p>
      </dgm:t>
    </dgm:pt>
    <dgm:pt modelId="{3AE3CC2F-A64E-4BFF-8EA4-6C2F58430D0E}" type="pres">
      <dgm:prSet presAssocID="{8841B0C4-59C4-476B-B331-859A3BACE568}" presName="rootConnector" presStyleLbl="node1" presStyleIdx="0" presStyleCnt="1"/>
      <dgm:spPr/>
      <dgm:t>
        <a:bodyPr/>
        <a:lstStyle/>
        <a:p>
          <a:endParaRPr lang="ru-RU"/>
        </a:p>
      </dgm:t>
    </dgm:pt>
    <dgm:pt modelId="{55496BA6-53A0-49FA-A95C-F9FD17821873}" type="pres">
      <dgm:prSet presAssocID="{8841B0C4-59C4-476B-B331-859A3BACE568}" presName="childShape" presStyleCnt="0"/>
      <dgm:spPr/>
    </dgm:pt>
    <dgm:pt modelId="{555396F3-A394-4B01-A256-C3B89B35D35F}" type="pres">
      <dgm:prSet presAssocID="{D67AE29E-AC78-443A-A38E-41EAB44480B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01948048-E2D7-4546-9EF7-E06A013D48E6}" type="pres">
      <dgm:prSet presAssocID="{17385F68-3CCF-445A-8449-44BEDE28F5FC}" presName="childText" presStyleLbl="bgAcc1" presStyleIdx="0" presStyleCnt="4" custScaleX="311353" custLinFactNeighborX="-535" custLinFactNeighborY="-2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5B9FB-FA92-4101-B039-47D00804762F}" type="pres">
      <dgm:prSet presAssocID="{5D069280-FB00-42B2-B6C7-CFEA80612B81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EECCF4D-2E85-44DC-92EA-D6C948156A23}" type="pres">
      <dgm:prSet presAssocID="{6F8B5250-E30F-41B3-A7A8-13EB967A7E74}" presName="childText" presStyleLbl="bgAcc1" presStyleIdx="1" presStyleCnt="4" custScaleX="311192" custScaleY="170028" custLinFactNeighborX="1545" custLinFactNeighborY="-9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17D68-6202-4185-97FE-1D2965A457A3}" type="pres">
      <dgm:prSet presAssocID="{8262C65D-C124-4BCF-AF6A-36D415B298C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0950BE25-6210-48CF-ACF4-3777E493BB66}" type="pres">
      <dgm:prSet presAssocID="{755A0901-F7B0-41C5-8B2D-390504332076}" presName="childText" presStyleLbl="bgAcc1" presStyleIdx="2" presStyleCnt="4" custScaleX="310008" custScaleY="209298" custLinFactNeighborX="969" custLinFactNeighborY="-14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3B0E5-8F72-4331-9BC6-403772683F69}" type="pres">
      <dgm:prSet presAssocID="{5BE687AA-53A6-4E8E-AB73-0922D226EA9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D81DB87-DC49-411C-9B9A-37BC1BB276AF}" type="pres">
      <dgm:prSet presAssocID="{CC66B3DE-1B4B-42F3-A903-740E5C3FE883}" presName="childText" presStyleLbl="bgAcc1" presStyleIdx="3" presStyleCnt="4" custScaleX="309128" custScaleY="174566" custLinFactNeighborX="393" custLinFactNeighborY="-16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F335B-971B-46DF-B02F-C92FE63F615D}" type="presOf" srcId="{5BE687AA-53A6-4E8E-AB73-0922D226EA9A}" destId="{8343B0E5-8F72-4331-9BC6-403772683F69}" srcOrd="0" destOrd="0" presId="urn:microsoft.com/office/officeart/2005/8/layout/hierarchy3"/>
    <dgm:cxn modelId="{E6396C02-642A-4A76-BBCA-E771523F9531}" type="presOf" srcId="{6F8B5250-E30F-41B3-A7A8-13EB967A7E74}" destId="{0EECCF4D-2E85-44DC-92EA-D6C948156A23}" srcOrd="0" destOrd="0" presId="urn:microsoft.com/office/officeart/2005/8/layout/hierarchy3"/>
    <dgm:cxn modelId="{616023C4-8566-4662-9FDD-F11E1826B74B}" type="presOf" srcId="{8841B0C4-59C4-476B-B331-859A3BACE568}" destId="{3AE3CC2F-A64E-4BFF-8EA4-6C2F58430D0E}" srcOrd="1" destOrd="0" presId="urn:microsoft.com/office/officeart/2005/8/layout/hierarchy3"/>
    <dgm:cxn modelId="{237A6285-3C86-4F10-A69F-059D39C05014}" srcId="{8841B0C4-59C4-476B-B331-859A3BACE568}" destId="{755A0901-F7B0-41C5-8B2D-390504332076}" srcOrd="2" destOrd="0" parTransId="{8262C65D-C124-4BCF-AF6A-36D415B298CE}" sibTransId="{A6AD7B63-F9F6-4800-A013-F17ED5C9CF6C}"/>
    <dgm:cxn modelId="{0D7A54DC-4DEB-40EB-B1BA-58E49D58216A}" type="presOf" srcId="{755A0901-F7B0-41C5-8B2D-390504332076}" destId="{0950BE25-6210-48CF-ACF4-3777E493BB66}" srcOrd="0" destOrd="0" presId="urn:microsoft.com/office/officeart/2005/8/layout/hierarchy3"/>
    <dgm:cxn modelId="{0F100B79-D5A9-4435-820E-DC57B91BB28D}" type="presOf" srcId="{CC66B3DE-1B4B-42F3-A903-740E5C3FE883}" destId="{AD81DB87-DC49-411C-9B9A-37BC1BB276AF}" srcOrd="0" destOrd="0" presId="urn:microsoft.com/office/officeart/2005/8/layout/hierarchy3"/>
    <dgm:cxn modelId="{281013AF-9AB8-44EF-A0E3-A06B9F900DC3}" srcId="{8841B0C4-59C4-476B-B331-859A3BACE568}" destId="{6F8B5250-E30F-41B3-A7A8-13EB967A7E74}" srcOrd="1" destOrd="0" parTransId="{5D069280-FB00-42B2-B6C7-CFEA80612B81}" sibTransId="{63F24C15-6A8B-45D8-B852-FBC1D4C5A15A}"/>
    <dgm:cxn modelId="{239DFDDB-ADD7-47F8-A736-CD98DA5A3800}" type="presOf" srcId="{17385F68-3CCF-445A-8449-44BEDE28F5FC}" destId="{01948048-E2D7-4546-9EF7-E06A013D48E6}" srcOrd="0" destOrd="0" presId="urn:microsoft.com/office/officeart/2005/8/layout/hierarchy3"/>
    <dgm:cxn modelId="{10D941D8-F860-4349-9355-067FA6F883E5}" srcId="{56969DF2-4981-459B-8829-3AE49E5D7AD4}" destId="{8841B0C4-59C4-476B-B331-859A3BACE568}" srcOrd="0" destOrd="0" parTransId="{1FD99062-E24A-449F-8AD5-83195FAA2D67}" sibTransId="{171F2351-BAE1-479C-A1F4-21E0102F1C99}"/>
    <dgm:cxn modelId="{6AF9ED07-847C-4112-BF2A-E181DF6CA593}" type="presOf" srcId="{8841B0C4-59C4-476B-B331-859A3BACE568}" destId="{77C20F97-FAA2-432F-9D90-03CB5E015841}" srcOrd="0" destOrd="0" presId="urn:microsoft.com/office/officeart/2005/8/layout/hierarchy3"/>
    <dgm:cxn modelId="{34BB8643-B0FE-448A-A6D1-DBE138560352}" type="presOf" srcId="{8262C65D-C124-4BCF-AF6A-36D415B298CE}" destId="{D4C17D68-6202-4185-97FE-1D2965A457A3}" srcOrd="0" destOrd="0" presId="urn:microsoft.com/office/officeart/2005/8/layout/hierarchy3"/>
    <dgm:cxn modelId="{876CA46C-48C5-4996-838D-FD2E8D6DF677}" srcId="{8841B0C4-59C4-476B-B331-859A3BACE568}" destId="{17385F68-3CCF-445A-8449-44BEDE28F5FC}" srcOrd="0" destOrd="0" parTransId="{D67AE29E-AC78-443A-A38E-41EAB44480B7}" sibTransId="{333533DF-BA8F-49A7-B3F2-C70FED22F467}"/>
    <dgm:cxn modelId="{BDA4FC40-1A80-4373-807D-39C76BF91605}" srcId="{8841B0C4-59C4-476B-B331-859A3BACE568}" destId="{CC66B3DE-1B4B-42F3-A903-740E5C3FE883}" srcOrd="3" destOrd="0" parTransId="{5BE687AA-53A6-4E8E-AB73-0922D226EA9A}" sibTransId="{751C6D60-813C-43B0-9A32-6E8B1813A111}"/>
    <dgm:cxn modelId="{13D3BA62-0AC8-49AF-A7E5-B0B27A54B575}" type="presOf" srcId="{5D069280-FB00-42B2-B6C7-CFEA80612B81}" destId="{C3D5B9FB-FA92-4101-B039-47D00804762F}" srcOrd="0" destOrd="0" presId="urn:microsoft.com/office/officeart/2005/8/layout/hierarchy3"/>
    <dgm:cxn modelId="{7CCAB212-A331-4659-A373-1CD4DDCA7FA5}" type="presOf" srcId="{56969DF2-4981-459B-8829-3AE49E5D7AD4}" destId="{8EC8766F-6C25-46FD-ADAC-5B3A7DA981AF}" srcOrd="0" destOrd="0" presId="urn:microsoft.com/office/officeart/2005/8/layout/hierarchy3"/>
    <dgm:cxn modelId="{26F8DC6A-1921-4196-A835-6FECE9DB7F0F}" type="presOf" srcId="{D67AE29E-AC78-443A-A38E-41EAB44480B7}" destId="{555396F3-A394-4B01-A256-C3B89B35D35F}" srcOrd="0" destOrd="0" presId="urn:microsoft.com/office/officeart/2005/8/layout/hierarchy3"/>
    <dgm:cxn modelId="{A9E14A58-80F8-4852-A895-E36991B6CE99}" type="presParOf" srcId="{8EC8766F-6C25-46FD-ADAC-5B3A7DA981AF}" destId="{07FBE856-FD6B-4899-812E-2395D0EA219E}" srcOrd="0" destOrd="0" presId="urn:microsoft.com/office/officeart/2005/8/layout/hierarchy3"/>
    <dgm:cxn modelId="{03FDDC67-D251-4283-A401-F196A6F32A30}" type="presParOf" srcId="{07FBE856-FD6B-4899-812E-2395D0EA219E}" destId="{B0A5139D-A484-4EB5-A9A1-656AAC3DA363}" srcOrd="0" destOrd="0" presId="urn:microsoft.com/office/officeart/2005/8/layout/hierarchy3"/>
    <dgm:cxn modelId="{1CF2135B-AFE6-4A0B-80C3-ECA5913B3F74}" type="presParOf" srcId="{B0A5139D-A484-4EB5-A9A1-656AAC3DA363}" destId="{77C20F97-FAA2-432F-9D90-03CB5E015841}" srcOrd="0" destOrd="0" presId="urn:microsoft.com/office/officeart/2005/8/layout/hierarchy3"/>
    <dgm:cxn modelId="{818120CF-C4D6-4335-94C9-3E50EE39E244}" type="presParOf" srcId="{B0A5139D-A484-4EB5-A9A1-656AAC3DA363}" destId="{3AE3CC2F-A64E-4BFF-8EA4-6C2F58430D0E}" srcOrd="1" destOrd="0" presId="urn:microsoft.com/office/officeart/2005/8/layout/hierarchy3"/>
    <dgm:cxn modelId="{D984236A-9EDB-4EC9-BAE6-54CA94DA44BF}" type="presParOf" srcId="{07FBE856-FD6B-4899-812E-2395D0EA219E}" destId="{55496BA6-53A0-49FA-A95C-F9FD17821873}" srcOrd="1" destOrd="0" presId="urn:microsoft.com/office/officeart/2005/8/layout/hierarchy3"/>
    <dgm:cxn modelId="{9275B9B7-4F51-4B23-A7B9-C126FDC2DD3D}" type="presParOf" srcId="{55496BA6-53A0-49FA-A95C-F9FD17821873}" destId="{555396F3-A394-4B01-A256-C3B89B35D35F}" srcOrd="0" destOrd="0" presId="urn:microsoft.com/office/officeart/2005/8/layout/hierarchy3"/>
    <dgm:cxn modelId="{2131A91C-2654-471D-AFD3-51F94AF4F1B0}" type="presParOf" srcId="{55496BA6-53A0-49FA-A95C-F9FD17821873}" destId="{01948048-E2D7-4546-9EF7-E06A013D48E6}" srcOrd="1" destOrd="0" presId="urn:microsoft.com/office/officeart/2005/8/layout/hierarchy3"/>
    <dgm:cxn modelId="{B1FD1428-CD26-4BDC-9B85-2276905783E0}" type="presParOf" srcId="{55496BA6-53A0-49FA-A95C-F9FD17821873}" destId="{C3D5B9FB-FA92-4101-B039-47D00804762F}" srcOrd="2" destOrd="0" presId="urn:microsoft.com/office/officeart/2005/8/layout/hierarchy3"/>
    <dgm:cxn modelId="{8EDF2D00-69D9-45DB-AEC9-A2ED6D675352}" type="presParOf" srcId="{55496BA6-53A0-49FA-A95C-F9FD17821873}" destId="{0EECCF4D-2E85-44DC-92EA-D6C948156A23}" srcOrd="3" destOrd="0" presId="urn:microsoft.com/office/officeart/2005/8/layout/hierarchy3"/>
    <dgm:cxn modelId="{B65BAAA2-BCF1-4C3A-8E9E-5A710EBD5BC8}" type="presParOf" srcId="{55496BA6-53A0-49FA-A95C-F9FD17821873}" destId="{D4C17D68-6202-4185-97FE-1D2965A457A3}" srcOrd="4" destOrd="0" presId="urn:microsoft.com/office/officeart/2005/8/layout/hierarchy3"/>
    <dgm:cxn modelId="{DAF5C1B2-ADDB-4060-BE29-514D082E48EA}" type="presParOf" srcId="{55496BA6-53A0-49FA-A95C-F9FD17821873}" destId="{0950BE25-6210-48CF-ACF4-3777E493BB66}" srcOrd="5" destOrd="0" presId="urn:microsoft.com/office/officeart/2005/8/layout/hierarchy3"/>
    <dgm:cxn modelId="{03E6CBB1-1BBF-4449-AD59-793752D0F3F0}" type="presParOf" srcId="{55496BA6-53A0-49FA-A95C-F9FD17821873}" destId="{8343B0E5-8F72-4331-9BC6-403772683F69}" srcOrd="6" destOrd="0" presId="urn:microsoft.com/office/officeart/2005/8/layout/hierarchy3"/>
    <dgm:cxn modelId="{73138FF9-74D1-474B-91EE-C67FF51B0201}" type="presParOf" srcId="{55496BA6-53A0-49FA-A95C-F9FD17821873}" destId="{AD81DB87-DC49-411C-9B9A-37BC1BB276AF}" srcOrd="7" destOrd="0" presId="urn:microsoft.com/office/officeart/2005/8/layout/hierarchy3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49AFAA7-E09A-4146-A3F8-972FA1302CB3}" type="doc">
      <dgm:prSet loTypeId="urn:microsoft.com/office/officeart/2005/8/layout/lProcess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ECFB7C4-0A49-4487-91CD-D9FE6DB9763F}">
      <dgm:prSet phldrT="[Текст]" custT="1"/>
      <dgm:spPr/>
      <dgm:t>
        <a:bodyPr/>
        <a:lstStyle/>
        <a:p>
          <a:r>
            <a:rPr lang="ru-RU" sz="18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Общетеоретические проблемы</a:t>
          </a:r>
          <a:endParaRPr lang="ru-RU" sz="18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D08A3AE-5EE5-49A9-82DB-31C42EF89E14}" type="parTrans" cxnId="{AE0D1F10-BA81-4B94-BC0E-3927C468748E}">
      <dgm:prSet/>
      <dgm:spPr/>
      <dgm:t>
        <a:bodyPr/>
        <a:lstStyle/>
        <a:p>
          <a:endParaRPr lang="ru-RU"/>
        </a:p>
      </dgm:t>
    </dgm:pt>
    <dgm:pt modelId="{56E4B79A-6ECB-44CB-AC95-EE1C90CD220B}" type="sibTrans" cxnId="{AE0D1F10-BA81-4B94-BC0E-3927C468748E}">
      <dgm:prSet/>
      <dgm:spPr/>
      <dgm:t>
        <a:bodyPr/>
        <a:lstStyle/>
        <a:p>
          <a:endParaRPr lang="ru-RU"/>
        </a:p>
      </dgm:t>
    </dgm:pt>
    <dgm:pt modelId="{C78331AF-C560-4EFD-80CC-331A7BDC464B}">
      <dgm:prSet phldrT="[Текст]" custT="1"/>
      <dgm:spPr/>
      <dgm:t>
        <a:bodyPr/>
        <a:lstStyle/>
        <a:p>
          <a:r>
            <a:rPr lang="ru-RU" sz="17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Преступность и её виды</a:t>
          </a:r>
          <a:endParaRPr lang="ru-RU" sz="1700" b="1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77827B72-06AB-45E9-A8F3-E3E7BF99BA3A}" type="parTrans" cxnId="{0150B6F1-6A0F-421A-B07A-976D3CCB7B49}">
      <dgm:prSet/>
      <dgm:spPr/>
      <dgm:t>
        <a:bodyPr/>
        <a:lstStyle/>
        <a:p>
          <a:endParaRPr lang="ru-RU"/>
        </a:p>
      </dgm:t>
    </dgm:pt>
    <dgm:pt modelId="{291F5C3A-0CCA-4D44-8AA4-1C3E4DC7AD83}" type="sibTrans" cxnId="{0150B6F1-6A0F-421A-B07A-976D3CCB7B49}">
      <dgm:prSet/>
      <dgm:spPr/>
      <dgm:t>
        <a:bodyPr/>
        <a:lstStyle/>
        <a:p>
          <a:endParaRPr lang="ru-RU"/>
        </a:p>
      </dgm:t>
    </dgm:pt>
    <dgm:pt modelId="{81B4E921-3105-4F43-BFA5-B9300879A70F}">
      <dgm:prSet phldrT="[Текст]" custT="1"/>
      <dgm:spPr/>
      <dgm:t>
        <a:bodyPr/>
        <a:lstStyle/>
        <a:p>
          <a:r>
            <a:rPr lang="ru-RU" sz="18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Причины и условия преступности</a:t>
          </a:r>
          <a:endParaRPr lang="ru-RU" sz="1800" dirty="0"/>
        </a:p>
      </dgm:t>
    </dgm:pt>
    <dgm:pt modelId="{15C2A2D8-A83D-4263-AECE-887378F0749F}" type="parTrans" cxnId="{F733B430-B8B3-4EBF-AEC3-9FDB4B71D208}">
      <dgm:prSet/>
      <dgm:spPr/>
      <dgm:t>
        <a:bodyPr/>
        <a:lstStyle/>
        <a:p>
          <a:endParaRPr lang="ru-RU"/>
        </a:p>
      </dgm:t>
    </dgm:pt>
    <dgm:pt modelId="{38C43A84-3EC6-4F8F-BA05-A2789776765A}" type="sibTrans" cxnId="{F733B430-B8B3-4EBF-AEC3-9FDB4B71D208}">
      <dgm:prSet/>
      <dgm:spPr/>
      <dgm:t>
        <a:bodyPr/>
        <a:lstStyle/>
        <a:p>
          <a:endParaRPr lang="ru-RU"/>
        </a:p>
      </dgm:t>
    </dgm:pt>
    <dgm:pt modelId="{C45C3F20-8FCA-4EE6-8C38-82A75CAE7319}">
      <dgm:prSet phldrT="[Текст]" custT="1"/>
      <dgm:spPr/>
      <dgm:t>
        <a:bodyPr/>
        <a:lstStyle/>
        <a:p>
          <a:r>
            <a:rPr lang="ru-RU" sz="18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Методология и методика</a:t>
          </a:r>
          <a:endParaRPr lang="ru-RU" sz="18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9C7B1E2-90E3-4793-9562-F1F69AC34C4C}" type="parTrans" cxnId="{3A395555-9231-411E-8D8D-8E75D22D093E}">
      <dgm:prSet/>
      <dgm:spPr/>
      <dgm:t>
        <a:bodyPr/>
        <a:lstStyle/>
        <a:p>
          <a:endParaRPr lang="ru-RU"/>
        </a:p>
      </dgm:t>
    </dgm:pt>
    <dgm:pt modelId="{C949BFAB-E9A4-4887-8EF1-F14084DCEDD4}" type="sibTrans" cxnId="{3A395555-9231-411E-8D8D-8E75D22D093E}">
      <dgm:prSet/>
      <dgm:spPr/>
      <dgm:t>
        <a:bodyPr/>
        <a:lstStyle/>
        <a:p>
          <a:endParaRPr lang="ru-RU"/>
        </a:p>
      </dgm:t>
    </dgm:pt>
    <dgm:pt modelId="{D615586F-67D3-4390-87DA-1E2EB7BC6288}">
      <dgm:prSet phldrT="[Текст]" custT="1"/>
      <dgm:spPr/>
      <dgm:t>
        <a:bodyPr/>
        <a:lstStyle/>
        <a:p>
          <a:r>
            <a:rPr lang="ru-RU" sz="18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Прикладные проблемы</a:t>
          </a:r>
          <a:endParaRPr lang="ru-RU" sz="18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F59E5A3-E6E0-46E6-AC81-C55CBEDA1B98}" type="parTrans" cxnId="{68FB3C64-0BA0-4604-B24A-F0A4740068B2}">
      <dgm:prSet/>
      <dgm:spPr/>
      <dgm:t>
        <a:bodyPr/>
        <a:lstStyle/>
        <a:p>
          <a:endParaRPr lang="ru-RU"/>
        </a:p>
      </dgm:t>
    </dgm:pt>
    <dgm:pt modelId="{7E57A0A2-52D6-4A4A-B8CD-090FB240EEB8}" type="sibTrans" cxnId="{68FB3C64-0BA0-4604-B24A-F0A4740068B2}">
      <dgm:prSet/>
      <dgm:spPr/>
      <dgm:t>
        <a:bodyPr/>
        <a:lstStyle/>
        <a:p>
          <a:endParaRPr lang="ru-RU"/>
        </a:p>
      </dgm:t>
    </dgm:pt>
    <dgm:pt modelId="{70DB55D4-54E3-43F0-84F2-956F62AC6A9A}">
      <dgm:prSet phldrT="[Текст]" custT="1"/>
      <dgm:spPr/>
      <dgm:t>
        <a:bodyPr/>
        <a:lstStyle/>
        <a:p>
          <a:r>
            <a:rPr lang="ru-RU" sz="16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Общие меры предупреждения преступности</a:t>
          </a:r>
          <a:endParaRPr lang="ru-RU" sz="1600" dirty="0"/>
        </a:p>
      </dgm:t>
    </dgm:pt>
    <dgm:pt modelId="{64D48876-C5D1-41E2-9324-311465E76587}" type="parTrans" cxnId="{14BB1275-87A9-4A79-9EF3-33EAF2F9C84F}">
      <dgm:prSet/>
      <dgm:spPr/>
      <dgm:t>
        <a:bodyPr/>
        <a:lstStyle/>
        <a:p>
          <a:endParaRPr lang="ru-RU"/>
        </a:p>
      </dgm:t>
    </dgm:pt>
    <dgm:pt modelId="{FC4DBBDD-0A86-4B3B-94B0-E4E5B6298D58}" type="sibTrans" cxnId="{14BB1275-87A9-4A79-9EF3-33EAF2F9C84F}">
      <dgm:prSet/>
      <dgm:spPr/>
      <dgm:t>
        <a:bodyPr/>
        <a:lstStyle/>
        <a:p>
          <a:endParaRPr lang="ru-RU"/>
        </a:p>
      </dgm:t>
    </dgm:pt>
    <dgm:pt modelId="{6D25229F-3C2B-469E-B0BC-E133D5A49D5D}">
      <dgm:prSet phldrT="[Текст]" custT="1"/>
      <dgm:spPr/>
      <dgm:t>
        <a:bodyPr/>
        <a:lstStyle/>
        <a:p>
          <a:r>
            <a:rPr lang="ru-RU" sz="16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Меры предупреждения различных видов преступлений</a:t>
          </a:r>
          <a:endParaRPr lang="ru-RU" sz="1600" dirty="0"/>
        </a:p>
      </dgm:t>
    </dgm:pt>
    <dgm:pt modelId="{6EB13C98-11F6-4545-8B6F-0878CC17F0A7}" type="parTrans" cxnId="{0055130A-03D4-489F-8E00-5DBDB32B8844}">
      <dgm:prSet/>
      <dgm:spPr/>
      <dgm:t>
        <a:bodyPr/>
        <a:lstStyle/>
        <a:p>
          <a:endParaRPr lang="ru-RU"/>
        </a:p>
      </dgm:t>
    </dgm:pt>
    <dgm:pt modelId="{B65A09D5-70CF-4243-89CB-C32FB86CA12C}" type="sibTrans" cxnId="{0055130A-03D4-489F-8E00-5DBDB32B8844}">
      <dgm:prSet/>
      <dgm:spPr/>
      <dgm:t>
        <a:bodyPr/>
        <a:lstStyle/>
        <a:p>
          <a:endParaRPr lang="ru-RU"/>
        </a:p>
      </dgm:t>
    </dgm:pt>
    <dgm:pt modelId="{B4F71140-9E79-4C65-87A4-58F0E56C1EA8}">
      <dgm:prSet phldrT="[Текст]" custT="1"/>
      <dgm:spPr/>
      <dgm:t>
        <a:bodyPr/>
        <a:lstStyle/>
        <a:p>
          <a:r>
            <a:rPr lang="ru-RU" sz="17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Личность преступника</a:t>
          </a:r>
          <a:endParaRPr lang="ru-RU" sz="1700" dirty="0"/>
        </a:p>
      </dgm:t>
    </dgm:pt>
    <dgm:pt modelId="{8224C055-14D6-4C96-A3D7-48DE8D38B2CE}" type="parTrans" cxnId="{C4B0FA87-E079-49AF-8E15-712098BAA93A}">
      <dgm:prSet/>
      <dgm:spPr/>
      <dgm:t>
        <a:bodyPr/>
        <a:lstStyle/>
        <a:p>
          <a:endParaRPr lang="ru-RU"/>
        </a:p>
      </dgm:t>
    </dgm:pt>
    <dgm:pt modelId="{595163BF-B262-4ECE-88A2-C198B33F17CE}" type="sibTrans" cxnId="{C4B0FA87-E079-49AF-8E15-712098BAA93A}">
      <dgm:prSet/>
      <dgm:spPr/>
      <dgm:t>
        <a:bodyPr/>
        <a:lstStyle/>
        <a:p>
          <a:endParaRPr lang="ru-RU"/>
        </a:p>
      </dgm:t>
    </dgm:pt>
    <dgm:pt modelId="{DA52CA9D-6D0C-48AB-8DF0-A59F39437498}">
      <dgm:prSet phldrT="[Текст]" custT="1"/>
      <dgm:spPr/>
      <dgm:t>
        <a:bodyPr/>
        <a:lstStyle/>
        <a:p>
          <a:r>
            <a:rPr lang="ru-RU" sz="16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Меры предупреждения индивидуального преступного поведения</a:t>
          </a:r>
          <a:endParaRPr lang="ru-RU" sz="1600" dirty="0"/>
        </a:p>
      </dgm:t>
    </dgm:pt>
    <dgm:pt modelId="{06EF874F-1CC1-459E-B08F-2659D0E34D3E}" type="parTrans" cxnId="{3AC8982F-1967-4314-B3B0-B3F5CBA5845B}">
      <dgm:prSet/>
      <dgm:spPr/>
      <dgm:t>
        <a:bodyPr/>
        <a:lstStyle/>
        <a:p>
          <a:endParaRPr lang="ru-RU"/>
        </a:p>
      </dgm:t>
    </dgm:pt>
    <dgm:pt modelId="{81FFB488-F8FB-4B92-831D-D4F4ACBA2A4B}" type="sibTrans" cxnId="{3AC8982F-1967-4314-B3B0-B3F5CBA5845B}">
      <dgm:prSet/>
      <dgm:spPr/>
      <dgm:t>
        <a:bodyPr/>
        <a:lstStyle/>
        <a:p>
          <a:endParaRPr lang="ru-RU"/>
        </a:p>
      </dgm:t>
    </dgm:pt>
    <dgm:pt modelId="{8E0620FA-DA26-4BAC-80B6-D627E31F47B1}">
      <dgm:prSet phldrT="[Текст]" custT="1"/>
      <dgm:spPr/>
      <dgm:t>
        <a:bodyPr/>
        <a:lstStyle/>
        <a:p>
          <a:r>
            <a:rPr lang="ru-RU" sz="16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Методы анализа, оценки, прогноза преступности и индивидуального преступного поведения</a:t>
          </a:r>
          <a:endParaRPr lang="ru-RU" sz="1600" dirty="0"/>
        </a:p>
      </dgm:t>
    </dgm:pt>
    <dgm:pt modelId="{4864786C-C577-4C8B-B000-E0E12002A8F1}" type="sibTrans" cxnId="{4F3180DF-E784-48F1-9C39-7E96A020E1BD}">
      <dgm:prSet/>
      <dgm:spPr/>
      <dgm:t>
        <a:bodyPr/>
        <a:lstStyle/>
        <a:p>
          <a:endParaRPr lang="ru-RU"/>
        </a:p>
      </dgm:t>
    </dgm:pt>
    <dgm:pt modelId="{5151C19D-8A2E-4670-967B-B0056DE133A5}" type="parTrans" cxnId="{4F3180DF-E784-48F1-9C39-7E96A020E1BD}">
      <dgm:prSet/>
      <dgm:spPr/>
      <dgm:t>
        <a:bodyPr/>
        <a:lstStyle/>
        <a:p>
          <a:endParaRPr lang="ru-RU"/>
        </a:p>
      </dgm:t>
    </dgm:pt>
    <dgm:pt modelId="{0E2671D6-5823-4074-9BD1-EA63046AAE9A}" type="pres">
      <dgm:prSet presAssocID="{149AFAA7-E09A-4146-A3F8-972FA1302CB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42E8A1-1EAD-4DA2-A3E6-E5C1638D9AE7}" type="pres">
      <dgm:prSet presAssocID="{4ECFB7C4-0A49-4487-91CD-D9FE6DB9763F}" presName="compNode" presStyleCnt="0"/>
      <dgm:spPr/>
    </dgm:pt>
    <dgm:pt modelId="{30290F81-6525-4A17-B3BC-086F602FE4A9}" type="pres">
      <dgm:prSet presAssocID="{4ECFB7C4-0A49-4487-91CD-D9FE6DB9763F}" presName="aNode" presStyleLbl="bgShp" presStyleIdx="0" presStyleCnt="3"/>
      <dgm:spPr/>
      <dgm:t>
        <a:bodyPr/>
        <a:lstStyle/>
        <a:p>
          <a:endParaRPr lang="ru-RU"/>
        </a:p>
      </dgm:t>
    </dgm:pt>
    <dgm:pt modelId="{72B93E10-CA0C-4BA4-B5E3-0342DC9E1EA7}" type="pres">
      <dgm:prSet presAssocID="{4ECFB7C4-0A49-4487-91CD-D9FE6DB9763F}" presName="textNode" presStyleLbl="bgShp" presStyleIdx="0" presStyleCnt="3"/>
      <dgm:spPr/>
      <dgm:t>
        <a:bodyPr/>
        <a:lstStyle/>
        <a:p>
          <a:endParaRPr lang="ru-RU"/>
        </a:p>
      </dgm:t>
    </dgm:pt>
    <dgm:pt modelId="{830F074F-6E43-4CB3-8E25-A4F7B9DE3268}" type="pres">
      <dgm:prSet presAssocID="{4ECFB7C4-0A49-4487-91CD-D9FE6DB9763F}" presName="compChildNode" presStyleCnt="0"/>
      <dgm:spPr/>
    </dgm:pt>
    <dgm:pt modelId="{3EA320D4-8E39-400A-8155-E8DEA0A824FF}" type="pres">
      <dgm:prSet presAssocID="{4ECFB7C4-0A49-4487-91CD-D9FE6DB9763F}" presName="theInnerList" presStyleCnt="0"/>
      <dgm:spPr/>
    </dgm:pt>
    <dgm:pt modelId="{4A6E8288-B370-4F5E-B47B-319913EF66A8}" type="pres">
      <dgm:prSet presAssocID="{C78331AF-C560-4EFD-80CC-331A7BDC464B}" presName="childNode" presStyleLbl="node1" presStyleIdx="0" presStyleCnt="7" custScaleX="118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1F7C3-D156-427F-9C25-FB188CB14B5F}" type="pres">
      <dgm:prSet presAssocID="{C78331AF-C560-4EFD-80CC-331A7BDC464B}" presName="aSpace2" presStyleCnt="0"/>
      <dgm:spPr/>
    </dgm:pt>
    <dgm:pt modelId="{CB6D94CC-8173-4DB5-ADEE-28EC9CC2DF54}" type="pres">
      <dgm:prSet presAssocID="{81B4E921-3105-4F43-BFA5-B9300879A70F}" presName="childNode" presStyleLbl="node1" presStyleIdx="1" presStyleCnt="7" custScaleX="117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9B1C8-C596-4114-B3ED-0EA5362249F9}" type="pres">
      <dgm:prSet presAssocID="{81B4E921-3105-4F43-BFA5-B9300879A70F}" presName="aSpace2" presStyleCnt="0"/>
      <dgm:spPr/>
    </dgm:pt>
    <dgm:pt modelId="{0F2F1BAB-7AC1-4620-8940-05826E8F1EAA}" type="pres">
      <dgm:prSet presAssocID="{B4F71140-9E79-4C65-87A4-58F0E56C1EA8}" presName="childNode" presStyleLbl="node1" presStyleIdx="2" presStyleCnt="7" custScaleX="117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4696E-332E-471D-849D-9A3148C000AB}" type="pres">
      <dgm:prSet presAssocID="{4ECFB7C4-0A49-4487-91CD-D9FE6DB9763F}" presName="aSpace" presStyleCnt="0"/>
      <dgm:spPr/>
    </dgm:pt>
    <dgm:pt modelId="{5066F7E3-8953-4C77-9980-59669E26BB46}" type="pres">
      <dgm:prSet presAssocID="{C45C3F20-8FCA-4EE6-8C38-82A75CAE7319}" presName="compNode" presStyleCnt="0"/>
      <dgm:spPr/>
    </dgm:pt>
    <dgm:pt modelId="{0E143374-BEFF-46DD-BB9D-CF51A065FBF2}" type="pres">
      <dgm:prSet presAssocID="{C45C3F20-8FCA-4EE6-8C38-82A75CAE7319}" presName="aNode" presStyleLbl="bgShp" presStyleIdx="1" presStyleCnt="3"/>
      <dgm:spPr/>
      <dgm:t>
        <a:bodyPr/>
        <a:lstStyle/>
        <a:p>
          <a:endParaRPr lang="ru-RU"/>
        </a:p>
      </dgm:t>
    </dgm:pt>
    <dgm:pt modelId="{6965C788-CE19-4BE4-8B9F-A7171B906B3C}" type="pres">
      <dgm:prSet presAssocID="{C45C3F20-8FCA-4EE6-8C38-82A75CAE7319}" presName="textNode" presStyleLbl="bgShp" presStyleIdx="1" presStyleCnt="3"/>
      <dgm:spPr/>
      <dgm:t>
        <a:bodyPr/>
        <a:lstStyle/>
        <a:p>
          <a:endParaRPr lang="ru-RU"/>
        </a:p>
      </dgm:t>
    </dgm:pt>
    <dgm:pt modelId="{0E9DEFAD-7999-4687-9CD1-F1A248F56AA1}" type="pres">
      <dgm:prSet presAssocID="{C45C3F20-8FCA-4EE6-8C38-82A75CAE7319}" presName="compChildNode" presStyleCnt="0"/>
      <dgm:spPr/>
    </dgm:pt>
    <dgm:pt modelId="{FBE6DADE-1F3A-4624-A205-B00BFF334444}" type="pres">
      <dgm:prSet presAssocID="{C45C3F20-8FCA-4EE6-8C38-82A75CAE7319}" presName="theInnerList" presStyleCnt="0"/>
      <dgm:spPr/>
    </dgm:pt>
    <dgm:pt modelId="{F136357D-3A76-4E24-9C46-17A89D047D4B}" type="pres">
      <dgm:prSet presAssocID="{8E0620FA-DA26-4BAC-80B6-D627E31F47B1}" presName="childNode" presStyleLbl="node1" presStyleIdx="3" presStyleCnt="7" custScaleX="104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C62FE-7897-4FB5-812C-DF1E407BE9EF}" type="pres">
      <dgm:prSet presAssocID="{C45C3F20-8FCA-4EE6-8C38-82A75CAE7319}" presName="aSpace" presStyleCnt="0"/>
      <dgm:spPr/>
    </dgm:pt>
    <dgm:pt modelId="{DF2B7670-0498-4C3E-88EA-1B2C0B3A3ADE}" type="pres">
      <dgm:prSet presAssocID="{D615586F-67D3-4390-87DA-1E2EB7BC6288}" presName="compNode" presStyleCnt="0"/>
      <dgm:spPr/>
    </dgm:pt>
    <dgm:pt modelId="{D4C113C8-3561-4DDF-AB61-E81A2D740F0C}" type="pres">
      <dgm:prSet presAssocID="{D615586F-67D3-4390-87DA-1E2EB7BC6288}" presName="aNode" presStyleLbl="bgShp" presStyleIdx="2" presStyleCnt="3"/>
      <dgm:spPr/>
      <dgm:t>
        <a:bodyPr/>
        <a:lstStyle/>
        <a:p>
          <a:endParaRPr lang="ru-RU"/>
        </a:p>
      </dgm:t>
    </dgm:pt>
    <dgm:pt modelId="{8E767D3F-AC96-40DF-B049-80945276E23F}" type="pres">
      <dgm:prSet presAssocID="{D615586F-67D3-4390-87DA-1E2EB7BC6288}" presName="textNode" presStyleLbl="bgShp" presStyleIdx="2" presStyleCnt="3"/>
      <dgm:spPr/>
      <dgm:t>
        <a:bodyPr/>
        <a:lstStyle/>
        <a:p>
          <a:endParaRPr lang="ru-RU"/>
        </a:p>
      </dgm:t>
    </dgm:pt>
    <dgm:pt modelId="{E8705087-A618-428B-9A35-B4EB08BE410F}" type="pres">
      <dgm:prSet presAssocID="{D615586F-67D3-4390-87DA-1E2EB7BC6288}" presName="compChildNode" presStyleCnt="0"/>
      <dgm:spPr/>
    </dgm:pt>
    <dgm:pt modelId="{664362D3-8CAB-423B-8A5A-BEF1BF7264AC}" type="pres">
      <dgm:prSet presAssocID="{D615586F-67D3-4390-87DA-1E2EB7BC6288}" presName="theInnerList" presStyleCnt="0"/>
      <dgm:spPr/>
    </dgm:pt>
    <dgm:pt modelId="{D6BAB448-9807-419D-943B-F7517DEEAA5B}" type="pres">
      <dgm:prSet presAssocID="{70DB55D4-54E3-43F0-84F2-956F62AC6A9A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5796A-DCBC-4D12-A58B-7F5FE46514D0}" type="pres">
      <dgm:prSet presAssocID="{70DB55D4-54E3-43F0-84F2-956F62AC6A9A}" presName="aSpace2" presStyleCnt="0"/>
      <dgm:spPr/>
    </dgm:pt>
    <dgm:pt modelId="{1D81191F-D3EC-40D1-8828-CF2739CFBAEE}" type="pres">
      <dgm:prSet presAssocID="{6D25229F-3C2B-469E-B0BC-E133D5A49D5D}" presName="childNode" presStyleLbl="node1" presStyleIdx="5" presStyleCnt="7" custScaleY="141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E917B-B3E9-4385-9F63-2A5A0F34C09C}" type="pres">
      <dgm:prSet presAssocID="{6D25229F-3C2B-469E-B0BC-E133D5A49D5D}" presName="aSpace2" presStyleCnt="0"/>
      <dgm:spPr/>
    </dgm:pt>
    <dgm:pt modelId="{20AA8926-549A-471B-B155-DD5973C7367D}" type="pres">
      <dgm:prSet presAssocID="{DA52CA9D-6D0C-48AB-8DF0-A59F39437498}" presName="childNode" presStyleLbl="node1" presStyleIdx="6" presStyleCnt="7" custScaleY="16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F5244-7B9F-4B2D-B638-F03892B24C8B}" type="presOf" srcId="{81B4E921-3105-4F43-BFA5-B9300879A70F}" destId="{CB6D94CC-8173-4DB5-ADEE-28EC9CC2DF54}" srcOrd="0" destOrd="0" presId="urn:microsoft.com/office/officeart/2005/8/layout/lProcess2"/>
    <dgm:cxn modelId="{3A395555-9231-411E-8D8D-8E75D22D093E}" srcId="{149AFAA7-E09A-4146-A3F8-972FA1302CB3}" destId="{C45C3F20-8FCA-4EE6-8C38-82A75CAE7319}" srcOrd="1" destOrd="0" parTransId="{59C7B1E2-90E3-4793-9562-F1F69AC34C4C}" sibTransId="{C949BFAB-E9A4-4887-8EF1-F14084DCEDD4}"/>
    <dgm:cxn modelId="{FB71F417-E2E6-4A5A-8ECD-32D4FD641CC6}" type="presOf" srcId="{8E0620FA-DA26-4BAC-80B6-D627E31F47B1}" destId="{F136357D-3A76-4E24-9C46-17A89D047D4B}" srcOrd="0" destOrd="0" presId="urn:microsoft.com/office/officeart/2005/8/layout/lProcess2"/>
    <dgm:cxn modelId="{F733B430-B8B3-4EBF-AEC3-9FDB4B71D208}" srcId="{4ECFB7C4-0A49-4487-91CD-D9FE6DB9763F}" destId="{81B4E921-3105-4F43-BFA5-B9300879A70F}" srcOrd="1" destOrd="0" parTransId="{15C2A2D8-A83D-4263-AECE-887378F0749F}" sibTransId="{38C43A84-3EC6-4F8F-BA05-A2789776765A}"/>
    <dgm:cxn modelId="{AE0D1F10-BA81-4B94-BC0E-3927C468748E}" srcId="{149AFAA7-E09A-4146-A3F8-972FA1302CB3}" destId="{4ECFB7C4-0A49-4487-91CD-D9FE6DB9763F}" srcOrd="0" destOrd="0" parTransId="{5D08A3AE-5EE5-49A9-82DB-31C42EF89E14}" sibTransId="{56E4B79A-6ECB-44CB-AC95-EE1C90CD220B}"/>
    <dgm:cxn modelId="{433FA304-9ABE-46C1-9928-07AC3F9B9D67}" type="presOf" srcId="{C45C3F20-8FCA-4EE6-8C38-82A75CAE7319}" destId="{0E143374-BEFF-46DD-BB9D-CF51A065FBF2}" srcOrd="0" destOrd="0" presId="urn:microsoft.com/office/officeart/2005/8/layout/lProcess2"/>
    <dgm:cxn modelId="{4F3180DF-E784-48F1-9C39-7E96A020E1BD}" srcId="{C45C3F20-8FCA-4EE6-8C38-82A75CAE7319}" destId="{8E0620FA-DA26-4BAC-80B6-D627E31F47B1}" srcOrd="0" destOrd="0" parTransId="{5151C19D-8A2E-4670-967B-B0056DE133A5}" sibTransId="{4864786C-C577-4C8B-B000-E0E12002A8F1}"/>
    <dgm:cxn modelId="{A5502BCC-BF5E-4FD3-B616-FCF69B8F03FB}" type="presOf" srcId="{D615586F-67D3-4390-87DA-1E2EB7BC6288}" destId="{8E767D3F-AC96-40DF-B049-80945276E23F}" srcOrd="1" destOrd="0" presId="urn:microsoft.com/office/officeart/2005/8/layout/lProcess2"/>
    <dgm:cxn modelId="{EDE2538E-EE6C-43D5-A9AC-E2CCF7ADE44F}" type="presOf" srcId="{DA52CA9D-6D0C-48AB-8DF0-A59F39437498}" destId="{20AA8926-549A-471B-B155-DD5973C7367D}" srcOrd="0" destOrd="0" presId="urn:microsoft.com/office/officeart/2005/8/layout/lProcess2"/>
    <dgm:cxn modelId="{17304AFA-B1A3-43E7-90E1-631519C2148E}" type="presOf" srcId="{B4F71140-9E79-4C65-87A4-58F0E56C1EA8}" destId="{0F2F1BAB-7AC1-4620-8940-05826E8F1EAA}" srcOrd="0" destOrd="0" presId="urn:microsoft.com/office/officeart/2005/8/layout/lProcess2"/>
    <dgm:cxn modelId="{160523D3-ED8C-4631-953A-327439C6B82C}" type="presOf" srcId="{149AFAA7-E09A-4146-A3F8-972FA1302CB3}" destId="{0E2671D6-5823-4074-9BD1-EA63046AAE9A}" srcOrd="0" destOrd="0" presId="urn:microsoft.com/office/officeart/2005/8/layout/lProcess2"/>
    <dgm:cxn modelId="{33B2BF9B-562A-4ACE-8FA8-5BDDD278A7E9}" type="presOf" srcId="{C78331AF-C560-4EFD-80CC-331A7BDC464B}" destId="{4A6E8288-B370-4F5E-B47B-319913EF66A8}" srcOrd="0" destOrd="0" presId="urn:microsoft.com/office/officeart/2005/8/layout/lProcess2"/>
    <dgm:cxn modelId="{DF1D5DB0-FA06-4A8E-989F-1F16F6428C5F}" type="presOf" srcId="{D615586F-67D3-4390-87DA-1E2EB7BC6288}" destId="{D4C113C8-3561-4DDF-AB61-E81A2D740F0C}" srcOrd="0" destOrd="0" presId="urn:microsoft.com/office/officeart/2005/8/layout/lProcess2"/>
    <dgm:cxn modelId="{68FB3C64-0BA0-4604-B24A-F0A4740068B2}" srcId="{149AFAA7-E09A-4146-A3F8-972FA1302CB3}" destId="{D615586F-67D3-4390-87DA-1E2EB7BC6288}" srcOrd="2" destOrd="0" parTransId="{0F59E5A3-E6E0-46E6-AC81-C55CBEDA1B98}" sibTransId="{7E57A0A2-52D6-4A4A-B8CD-090FB240EEB8}"/>
    <dgm:cxn modelId="{C4B0FA87-E079-49AF-8E15-712098BAA93A}" srcId="{4ECFB7C4-0A49-4487-91CD-D9FE6DB9763F}" destId="{B4F71140-9E79-4C65-87A4-58F0E56C1EA8}" srcOrd="2" destOrd="0" parTransId="{8224C055-14D6-4C96-A3D7-48DE8D38B2CE}" sibTransId="{595163BF-B262-4ECE-88A2-C198B33F17CE}"/>
    <dgm:cxn modelId="{32260BD6-F723-4B45-8136-0A60FB2095FA}" type="presOf" srcId="{4ECFB7C4-0A49-4487-91CD-D9FE6DB9763F}" destId="{30290F81-6525-4A17-B3BC-086F602FE4A9}" srcOrd="0" destOrd="0" presId="urn:microsoft.com/office/officeart/2005/8/layout/lProcess2"/>
    <dgm:cxn modelId="{3AC8982F-1967-4314-B3B0-B3F5CBA5845B}" srcId="{D615586F-67D3-4390-87DA-1E2EB7BC6288}" destId="{DA52CA9D-6D0C-48AB-8DF0-A59F39437498}" srcOrd="2" destOrd="0" parTransId="{06EF874F-1CC1-459E-B08F-2659D0E34D3E}" sibTransId="{81FFB488-F8FB-4B92-831D-D4F4ACBA2A4B}"/>
    <dgm:cxn modelId="{14BB1275-87A9-4A79-9EF3-33EAF2F9C84F}" srcId="{D615586F-67D3-4390-87DA-1E2EB7BC6288}" destId="{70DB55D4-54E3-43F0-84F2-956F62AC6A9A}" srcOrd="0" destOrd="0" parTransId="{64D48876-C5D1-41E2-9324-311465E76587}" sibTransId="{FC4DBBDD-0A86-4B3B-94B0-E4E5B6298D58}"/>
    <dgm:cxn modelId="{0150B6F1-6A0F-421A-B07A-976D3CCB7B49}" srcId="{4ECFB7C4-0A49-4487-91CD-D9FE6DB9763F}" destId="{C78331AF-C560-4EFD-80CC-331A7BDC464B}" srcOrd="0" destOrd="0" parTransId="{77827B72-06AB-45E9-A8F3-E3E7BF99BA3A}" sibTransId="{291F5C3A-0CCA-4D44-8AA4-1C3E4DC7AD83}"/>
    <dgm:cxn modelId="{3F921B92-C554-4837-8774-D15760E2A651}" type="presOf" srcId="{70DB55D4-54E3-43F0-84F2-956F62AC6A9A}" destId="{D6BAB448-9807-419D-943B-F7517DEEAA5B}" srcOrd="0" destOrd="0" presId="urn:microsoft.com/office/officeart/2005/8/layout/lProcess2"/>
    <dgm:cxn modelId="{8BD948E0-4679-4A57-9C06-5124EC4191AD}" type="presOf" srcId="{6D25229F-3C2B-469E-B0BC-E133D5A49D5D}" destId="{1D81191F-D3EC-40D1-8828-CF2739CFBAEE}" srcOrd="0" destOrd="0" presId="urn:microsoft.com/office/officeart/2005/8/layout/lProcess2"/>
    <dgm:cxn modelId="{0055130A-03D4-489F-8E00-5DBDB32B8844}" srcId="{D615586F-67D3-4390-87DA-1E2EB7BC6288}" destId="{6D25229F-3C2B-469E-B0BC-E133D5A49D5D}" srcOrd="1" destOrd="0" parTransId="{6EB13C98-11F6-4545-8B6F-0878CC17F0A7}" sibTransId="{B65A09D5-70CF-4243-89CB-C32FB86CA12C}"/>
    <dgm:cxn modelId="{F7A7A0EB-4F7B-4951-9CDA-7E224B374B0F}" type="presOf" srcId="{4ECFB7C4-0A49-4487-91CD-D9FE6DB9763F}" destId="{72B93E10-CA0C-4BA4-B5E3-0342DC9E1EA7}" srcOrd="1" destOrd="0" presId="urn:microsoft.com/office/officeart/2005/8/layout/lProcess2"/>
    <dgm:cxn modelId="{4EA4D911-E6FE-462B-9CD0-F4304EE18781}" type="presOf" srcId="{C45C3F20-8FCA-4EE6-8C38-82A75CAE7319}" destId="{6965C788-CE19-4BE4-8B9F-A7171B906B3C}" srcOrd="1" destOrd="0" presId="urn:microsoft.com/office/officeart/2005/8/layout/lProcess2"/>
    <dgm:cxn modelId="{A77F672E-FEB7-447B-A974-D2DA1065F7B1}" type="presParOf" srcId="{0E2671D6-5823-4074-9BD1-EA63046AAE9A}" destId="{A142E8A1-1EAD-4DA2-A3E6-E5C1638D9AE7}" srcOrd="0" destOrd="0" presId="urn:microsoft.com/office/officeart/2005/8/layout/lProcess2"/>
    <dgm:cxn modelId="{2832BB27-7EDD-40F4-A944-5ACF3B2A192F}" type="presParOf" srcId="{A142E8A1-1EAD-4DA2-A3E6-E5C1638D9AE7}" destId="{30290F81-6525-4A17-B3BC-086F602FE4A9}" srcOrd="0" destOrd="0" presId="urn:microsoft.com/office/officeart/2005/8/layout/lProcess2"/>
    <dgm:cxn modelId="{FECB7596-A01D-4B3D-BAB2-2E6CF4D0CEF4}" type="presParOf" srcId="{A142E8A1-1EAD-4DA2-A3E6-E5C1638D9AE7}" destId="{72B93E10-CA0C-4BA4-B5E3-0342DC9E1EA7}" srcOrd="1" destOrd="0" presId="urn:microsoft.com/office/officeart/2005/8/layout/lProcess2"/>
    <dgm:cxn modelId="{839E75EC-0764-42AC-ACF9-55610E8C80E0}" type="presParOf" srcId="{A142E8A1-1EAD-4DA2-A3E6-E5C1638D9AE7}" destId="{830F074F-6E43-4CB3-8E25-A4F7B9DE3268}" srcOrd="2" destOrd="0" presId="urn:microsoft.com/office/officeart/2005/8/layout/lProcess2"/>
    <dgm:cxn modelId="{193D4183-DB1A-4E32-A756-0C6FE0EC9362}" type="presParOf" srcId="{830F074F-6E43-4CB3-8E25-A4F7B9DE3268}" destId="{3EA320D4-8E39-400A-8155-E8DEA0A824FF}" srcOrd="0" destOrd="0" presId="urn:microsoft.com/office/officeart/2005/8/layout/lProcess2"/>
    <dgm:cxn modelId="{5E33DC40-1088-4AF4-A8EE-A71BFD54FDB7}" type="presParOf" srcId="{3EA320D4-8E39-400A-8155-E8DEA0A824FF}" destId="{4A6E8288-B370-4F5E-B47B-319913EF66A8}" srcOrd="0" destOrd="0" presId="urn:microsoft.com/office/officeart/2005/8/layout/lProcess2"/>
    <dgm:cxn modelId="{C6CE19D0-5789-4B0D-8546-1DD9ACD0271F}" type="presParOf" srcId="{3EA320D4-8E39-400A-8155-E8DEA0A824FF}" destId="{B421F7C3-D156-427F-9C25-FB188CB14B5F}" srcOrd="1" destOrd="0" presId="urn:microsoft.com/office/officeart/2005/8/layout/lProcess2"/>
    <dgm:cxn modelId="{E73147DC-BB89-4817-9594-9DA9C4AACCFB}" type="presParOf" srcId="{3EA320D4-8E39-400A-8155-E8DEA0A824FF}" destId="{CB6D94CC-8173-4DB5-ADEE-28EC9CC2DF54}" srcOrd="2" destOrd="0" presId="urn:microsoft.com/office/officeart/2005/8/layout/lProcess2"/>
    <dgm:cxn modelId="{1B54D186-FA1E-4FAD-9898-28308B74AD13}" type="presParOf" srcId="{3EA320D4-8E39-400A-8155-E8DEA0A824FF}" destId="{B429B1C8-C596-4114-B3ED-0EA5362249F9}" srcOrd="3" destOrd="0" presId="urn:microsoft.com/office/officeart/2005/8/layout/lProcess2"/>
    <dgm:cxn modelId="{E2A48FC5-3D5A-4FEE-A4FF-9C69BED9B6EE}" type="presParOf" srcId="{3EA320D4-8E39-400A-8155-E8DEA0A824FF}" destId="{0F2F1BAB-7AC1-4620-8940-05826E8F1EAA}" srcOrd="4" destOrd="0" presId="urn:microsoft.com/office/officeart/2005/8/layout/lProcess2"/>
    <dgm:cxn modelId="{D76DF9D9-4F87-4B7B-B3EB-B6D2A1973F85}" type="presParOf" srcId="{0E2671D6-5823-4074-9BD1-EA63046AAE9A}" destId="{10C4696E-332E-471D-849D-9A3148C000AB}" srcOrd="1" destOrd="0" presId="urn:microsoft.com/office/officeart/2005/8/layout/lProcess2"/>
    <dgm:cxn modelId="{48822196-9602-4732-B394-06D9BD636A9F}" type="presParOf" srcId="{0E2671D6-5823-4074-9BD1-EA63046AAE9A}" destId="{5066F7E3-8953-4C77-9980-59669E26BB46}" srcOrd="2" destOrd="0" presId="urn:microsoft.com/office/officeart/2005/8/layout/lProcess2"/>
    <dgm:cxn modelId="{E40F05E1-188D-488C-855F-E55336054649}" type="presParOf" srcId="{5066F7E3-8953-4C77-9980-59669E26BB46}" destId="{0E143374-BEFF-46DD-BB9D-CF51A065FBF2}" srcOrd="0" destOrd="0" presId="urn:microsoft.com/office/officeart/2005/8/layout/lProcess2"/>
    <dgm:cxn modelId="{0324314D-7833-47E3-B414-DF43C149E8E4}" type="presParOf" srcId="{5066F7E3-8953-4C77-9980-59669E26BB46}" destId="{6965C788-CE19-4BE4-8B9F-A7171B906B3C}" srcOrd="1" destOrd="0" presId="urn:microsoft.com/office/officeart/2005/8/layout/lProcess2"/>
    <dgm:cxn modelId="{4769F44D-8598-4A4E-8103-A9F794B6DB30}" type="presParOf" srcId="{5066F7E3-8953-4C77-9980-59669E26BB46}" destId="{0E9DEFAD-7999-4687-9CD1-F1A248F56AA1}" srcOrd="2" destOrd="0" presId="urn:microsoft.com/office/officeart/2005/8/layout/lProcess2"/>
    <dgm:cxn modelId="{2B858674-C6D6-4121-92B8-6D7BF4C7EB32}" type="presParOf" srcId="{0E9DEFAD-7999-4687-9CD1-F1A248F56AA1}" destId="{FBE6DADE-1F3A-4624-A205-B00BFF334444}" srcOrd="0" destOrd="0" presId="urn:microsoft.com/office/officeart/2005/8/layout/lProcess2"/>
    <dgm:cxn modelId="{80E26EA6-4DC2-42A9-92BB-24ABDBA15556}" type="presParOf" srcId="{FBE6DADE-1F3A-4624-A205-B00BFF334444}" destId="{F136357D-3A76-4E24-9C46-17A89D047D4B}" srcOrd="0" destOrd="0" presId="urn:microsoft.com/office/officeart/2005/8/layout/lProcess2"/>
    <dgm:cxn modelId="{CE973E18-3708-4876-AC53-CDAFE3C0A938}" type="presParOf" srcId="{0E2671D6-5823-4074-9BD1-EA63046AAE9A}" destId="{8E9C62FE-7897-4FB5-812C-DF1E407BE9EF}" srcOrd="3" destOrd="0" presId="urn:microsoft.com/office/officeart/2005/8/layout/lProcess2"/>
    <dgm:cxn modelId="{9D31AB8C-C635-4B7E-86DA-9469D9DC5A4D}" type="presParOf" srcId="{0E2671D6-5823-4074-9BD1-EA63046AAE9A}" destId="{DF2B7670-0498-4C3E-88EA-1B2C0B3A3ADE}" srcOrd="4" destOrd="0" presId="urn:microsoft.com/office/officeart/2005/8/layout/lProcess2"/>
    <dgm:cxn modelId="{907A4D60-EBD6-405A-AEAE-BD9DCB16E9A2}" type="presParOf" srcId="{DF2B7670-0498-4C3E-88EA-1B2C0B3A3ADE}" destId="{D4C113C8-3561-4DDF-AB61-E81A2D740F0C}" srcOrd="0" destOrd="0" presId="urn:microsoft.com/office/officeart/2005/8/layout/lProcess2"/>
    <dgm:cxn modelId="{1F900E67-9152-4EAE-BE03-B67E9B6495D3}" type="presParOf" srcId="{DF2B7670-0498-4C3E-88EA-1B2C0B3A3ADE}" destId="{8E767D3F-AC96-40DF-B049-80945276E23F}" srcOrd="1" destOrd="0" presId="urn:microsoft.com/office/officeart/2005/8/layout/lProcess2"/>
    <dgm:cxn modelId="{058DE8D9-3C18-4CA6-B8BB-1DE6D23D263E}" type="presParOf" srcId="{DF2B7670-0498-4C3E-88EA-1B2C0B3A3ADE}" destId="{E8705087-A618-428B-9A35-B4EB08BE410F}" srcOrd="2" destOrd="0" presId="urn:microsoft.com/office/officeart/2005/8/layout/lProcess2"/>
    <dgm:cxn modelId="{6E07B9A7-613C-421A-9D64-BE588ABE8B33}" type="presParOf" srcId="{E8705087-A618-428B-9A35-B4EB08BE410F}" destId="{664362D3-8CAB-423B-8A5A-BEF1BF7264AC}" srcOrd="0" destOrd="0" presId="urn:microsoft.com/office/officeart/2005/8/layout/lProcess2"/>
    <dgm:cxn modelId="{315BE288-7BE8-4191-A159-C74D8876374C}" type="presParOf" srcId="{664362D3-8CAB-423B-8A5A-BEF1BF7264AC}" destId="{D6BAB448-9807-419D-943B-F7517DEEAA5B}" srcOrd="0" destOrd="0" presId="urn:microsoft.com/office/officeart/2005/8/layout/lProcess2"/>
    <dgm:cxn modelId="{8599C28E-4861-4CA4-8E73-FB54E822B68F}" type="presParOf" srcId="{664362D3-8CAB-423B-8A5A-BEF1BF7264AC}" destId="{0225796A-DCBC-4D12-A58B-7F5FE46514D0}" srcOrd="1" destOrd="0" presId="urn:microsoft.com/office/officeart/2005/8/layout/lProcess2"/>
    <dgm:cxn modelId="{1E234686-3AD5-4188-88DE-52276265C028}" type="presParOf" srcId="{664362D3-8CAB-423B-8A5A-BEF1BF7264AC}" destId="{1D81191F-D3EC-40D1-8828-CF2739CFBAEE}" srcOrd="2" destOrd="0" presId="urn:microsoft.com/office/officeart/2005/8/layout/lProcess2"/>
    <dgm:cxn modelId="{841E3CF1-40A2-42DD-BC0B-CAA47CCBD869}" type="presParOf" srcId="{664362D3-8CAB-423B-8A5A-BEF1BF7264AC}" destId="{FD8E917B-B3E9-4385-9F63-2A5A0F34C09C}" srcOrd="3" destOrd="0" presId="urn:microsoft.com/office/officeart/2005/8/layout/lProcess2"/>
    <dgm:cxn modelId="{B1007EA7-2242-4C82-870A-E4A18E9C776F}" type="presParOf" srcId="{664362D3-8CAB-423B-8A5A-BEF1BF7264AC}" destId="{20AA8926-549A-471B-B155-DD5973C7367D}" srcOrd="4" destOrd="0" presId="urn:microsoft.com/office/officeart/2005/8/layout/lProcess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B80DB0E-8259-48E7-AC56-8C67DB4B1203}" type="doc">
      <dgm:prSet loTypeId="urn:microsoft.com/office/officeart/2005/8/layout/hierarchy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1F7ABE4-2BFF-4438-AEA5-3A335CDA8B21}">
      <dgm:prSet phldrT="[Текст]" custT="1"/>
      <dgm:spPr/>
      <dgm:t>
        <a:bodyPr/>
        <a:lstStyle/>
        <a:p>
          <a:r>
            <a:rPr lang="ru-RU" sz="18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Криминологические прогнозы</a:t>
          </a:r>
          <a:endParaRPr lang="ru-RU" sz="18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E5D8C17-C9F8-4C25-B7BA-F157EAB2A2C3}" type="parTrans" cxnId="{2331CAC4-9C68-4988-BD67-B54DB1C8E521}">
      <dgm:prSet/>
      <dgm:spPr/>
      <dgm:t>
        <a:bodyPr/>
        <a:lstStyle/>
        <a:p>
          <a:endParaRPr lang="ru-RU"/>
        </a:p>
      </dgm:t>
    </dgm:pt>
    <dgm:pt modelId="{C81EB153-010E-4D34-B68B-1370CFEDC090}" type="sibTrans" cxnId="{2331CAC4-9C68-4988-BD67-B54DB1C8E521}">
      <dgm:prSet/>
      <dgm:spPr/>
      <dgm:t>
        <a:bodyPr/>
        <a:lstStyle/>
        <a:p>
          <a:endParaRPr lang="ru-RU"/>
        </a:p>
      </dgm:t>
    </dgm:pt>
    <dgm:pt modelId="{1A23C642-5E8C-4EF1-9953-49892CEFC3CA}">
      <dgm:prSet phldrT="[Текст]" custT="1"/>
      <dgm:spPr/>
      <dgm:t>
        <a:bodyPr/>
        <a:lstStyle/>
        <a:p>
          <a:r>
            <a:rPr lang="ru-RU" sz="14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 объекту прогнозирования</a:t>
          </a:r>
          <a:endParaRPr lang="ru-RU" sz="14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4D3F36A-B055-470B-A212-FC44AF443E92}" type="parTrans" cxnId="{AC64866B-CD8E-4B6D-A285-941229EEDF81}">
      <dgm:prSet/>
      <dgm:spPr/>
      <dgm:t>
        <a:bodyPr/>
        <a:lstStyle/>
        <a:p>
          <a:endParaRPr lang="ru-RU"/>
        </a:p>
      </dgm:t>
    </dgm:pt>
    <dgm:pt modelId="{061FA1E5-B039-4BDF-A8FA-4F9814D6F050}" type="sibTrans" cxnId="{AC64866B-CD8E-4B6D-A285-941229EEDF81}">
      <dgm:prSet/>
      <dgm:spPr/>
      <dgm:t>
        <a:bodyPr/>
        <a:lstStyle/>
        <a:p>
          <a:endParaRPr lang="ru-RU"/>
        </a:p>
      </dgm:t>
    </dgm:pt>
    <dgm:pt modelId="{82E2CFBA-22C0-4048-A061-BFD469FE6210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Преступности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94C08F78-9F23-4EE1-AA61-B83508878D11}" type="parTrans" cxnId="{1E852D4C-0B15-45ED-B2FB-A0EF59DC4517}">
      <dgm:prSet/>
      <dgm:spPr/>
      <dgm:t>
        <a:bodyPr/>
        <a:lstStyle/>
        <a:p>
          <a:endParaRPr lang="ru-RU"/>
        </a:p>
      </dgm:t>
    </dgm:pt>
    <dgm:pt modelId="{C29CDF28-1C31-4E96-BABC-CF12F3B83A27}" type="sibTrans" cxnId="{1E852D4C-0B15-45ED-B2FB-A0EF59DC4517}">
      <dgm:prSet/>
      <dgm:spPr/>
      <dgm:t>
        <a:bodyPr/>
        <a:lstStyle/>
        <a:p>
          <a:endParaRPr lang="ru-RU"/>
        </a:p>
      </dgm:t>
    </dgm:pt>
    <dgm:pt modelId="{86165D6A-D842-4CE9-A8C4-1BA6C6CA22E7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Личности преступника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895DBD29-D87F-47A1-A228-5D3072A5C8E1}" type="parTrans" cxnId="{83018655-F25E-4295-AF68-A298690B9CEB}">
      <dgm:prSet/>
      <dgm:spPr/>
      <dgm:t>
        <a:bodyPr/>
        <a:lstStyle/>
        <a:p>
          <a:endParaRPr lang="ru-RU"/>
        </a:p>
      </dgm:t>
    </dgm:pt>
    <dgm:pt modelId="{BB3D4361-B5FB-41D7-85C5-5A6D5253A75F}" type="sibTrans" cxnId="{83018655-F25E-4295-AF68-A298690B9CEB}">
      <dgm:prSet/>
      <dgm:spPr/>
      <dgm:t>
        <a:bodyPr/>
        <a:lstStyle/>
        <a:p>
          <a:endParaRPr lang="ru-RU"/>
        </a:p>
      </dgm:t>
    </dgm:pt>
    <dgm:pt modelId="{A3CAA555-B5FE-4847-849C-E3E8070DA86D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 направленности прогнозирования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C770D34-B4D3-43C6-ADA2-4E3890D9D031}" type="parTrans" cxnId="{51C88E3A-C6D7-4E91-B942-6A5389FE91C1}">
      <dgm:prSet/>
      <dgm:spPr/>
      <dgm:t>
        <a:bodyPr/>
        <a:lstStyle/>
        <a:p>
          <a:endParaRPr lang="ru-RU"/>
        </a:p>
      </dgm:t>
    </dgm:pt>
    <dgm:pt modelId="{2AFA6CDE-8B31-45FF-A72A-9491B505A4CF}" type="sibTrans" cxnId="{51C88E3A-C6D7-4E91-B942-6A5389FE91C1}">
      <dgm:prSet/>
      <dgm:spPr/>
      <dgm:t>
        <a:bodyPr/>
        <a:lstStyle/>
        <a:p>
          <a:endParaRPr lang="ru-RU"/>
        </a:p>
      </dgm:t>
    </dgm:pt>
    <dgm:pt modelId="{4B7F46DC-C9AB-437C-9828-7100A8DF6151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Поисковый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(состояния объекта)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DC1B90C-3004-4B40-9FAE-A1BD99BC40B1}" type="parTrans" cxnId="{BB06390A-9DE6-4E43-82C4-826DD9D71708}">
      <dgm:prSet/>
      <dgm:spPr/>
      <dgm:t>
        <a:bodyPr/>
        <a:lstStyle/>
        <a:p>
          <a:endParaRPr lang="ru-RU"/>
        </a:p>
      </dgm:t>
    </dgm:pt>
    <dgm:pt modelId="{E3D622D2-4B65-4718-ADA8-AA2576C65476}" type="sibTrans" cxnId="{BB06390A-9DE6-4E43-82C4-826DD9D71708}">
      <dgm:prSet/>
      <dgm:spPr/>
      <dgm:t>
        <a:bodyPr/>
        <a:lstStyle/>
        <a:p>
          <a:endParaRPr lang="ru-RU"/>
        </a:p>
      </dgm:t>
    </dgm:pt>
    <dgm:pt modelId="{05E6454D-0103-4D93-BCCC-AB2EA32FB93B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Нормативный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(тенденций развития объекта)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F3C0D9CD-264C-4828-8C6E-5A06B4F67683}" type="parTrans" cxnId="{1E3954E9-190F-4FFA-BA78-5828045E37C2}">
      <dgm:prSet/>
      <dgm:spPr/>
      <dgm:t>
        <a:bodyPr/>
        <a:lstStyle/>
        <a:p>
          <a:endParaRPr lang="ru-RU"/>
        </a:p>
      </dgm:t>
    </dgm:pt>
    <dgm:pt modelId="{267C3222-8FEE-4C1A-B7B0-F4DD118955F3}" type="sibTrans" cxnId="{1E3954E9-190F-4FFA-BA78-5828045E37C2}">
      <dgm:prSet/>
      <dgm:spPr/>
      <dgm:t>
        <a:bodyPr/>
        <a:lstStyle/>
        <a:p>
          <a:endParaRPr lang="ru-RU"/>
        </a:p>
      </dgm:t>
    </dgm:pt>
    <dgm:pt modelId="{11FEF627-B862-4556-9138-38AF6CAD2CE4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Дальнесрочный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-</a:t>
          </a:r>
          <a:r>
            <a:rPr lang="ru-RU" dirty="0" smtClean="0"/>
            <a:t>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свыше</a:t>
          </a:r>
          <a:r>
            <a:rPr lang="ru-RU" dirty="0" smtClean="0"/>
            <a:t> 15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лет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9802BCC-AB82-4A62-A975-C1BCB38FD61F}" type="parTrans" cxnId="{5D2452A1-F40D-4ACC-A25A-CA9F39A58885}">
      <dgm:prSet/>
      <dgm:spPr/>
      <dgm:t>
        <a:bodyPr/>
        <a:lstStyle/>
        <a:p>
          <a:endParaRPr lang="ru-RU"/>
        </a:p>
      </dgm:t>
    </dgm:pt>
    <dgm:pt modelId="{CF99F885-DD16-4507-BC10-22CF02516DA1}" type="sibTrans" cxnId="{5D2452A1-F40D-4ACC-A25A-CA9F39A58885}">
      <dgm:prSet/>
      <dgm:spPr/>
      <dgm:t>
        <a:bodyPr/>
        <a:lstStyle/>
        <a:p>
          <a:endParaRPr lang="ru-RU"/>
        </a:p>
      </dgm:t>
    </dgm:pt>
    <dgm:pt modelId="{708DDD8A-C295-45F0-945E-234733612D35}">
      <dgm:prSet phldrT="[Текст]" custT="1"/>
      <dgm:spPr/>
      <dgm:t>
        <a:bodyPr/>
        <a:lstStyle/>
        <a:p>
          <a:r>
            <a:rPr lang="ru-RU" sz="14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 продолжительности периода упреждения</a:t>
          </a:r>
          <a:endParaRPr lang="ru-RU" sz="14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5861AA3-266B-4533-AC7D-147E9AE8D9AB}" type="parTrans" cxnId="{9A2FE885-BCDC-4BDD-ADB4-E7E310E4DCDD}">
      <dgm:prSet/>
      <dgm:spPr/>
      <dgm:t>
        <a:bodyPr/>
        <a:lstStyle/>
        <a:p>
          <a:endParaRPr lang="ru-RU"/>
        </a:p>
      </dgm:t>
    </dgm:pt>
    <dgm:pt modelId="{35E7386B-AAD1-4B20-BF49-BB510956C47C}" type="sibTrans" cxnId="{9A2FE885-BCDC-4BDD-ADB4-E7E310E4DCDD}">
      <dgm:prSet/>
      <dgm:spPr/>
      <dgm:t>
        <a:bodyPr/>
        <a:lstStyle/>
        <a:p>
          <a:endParaRPr lang="ru-RU"/>
        </a:p>
      </dgm:t>
    </dgm:pt>
    <dgm:pt modelId="{67B5A446-44A0-424B-84B7-5A4768CD0AC9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Оперативный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- до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1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месяца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EE09F64A-D1E3-4655-964D-B8909B315E92}" type="parTrans" cxnId="{55C86C72-A6BD-4FD4-9779-6C00EB2C226E}">
      <dgm:prSet/>
      <dgm:spPr/>
      <dgm:t>
        <a:bodyPr/>
        <a:lstStyle/>
        <a:p>
          <a:endParaRPr lang="ru-RU"/>
        </a:p>
      </dgm:t>
    </dgm:pt>
    <dgm:pt modelId="{B8568B3A-AD04-4354-B615-F0665971ADB3}" type="sibTrans" cxnId="{55C86C72-A6BD-4FD4-9779-6C00EB2C226E}">
      <dgm:prSet/>
      <dgm:spPr/>
      <dgm:t>
        <a:bodyPr/>
        <a:lstStyle/>
        <a:p>
          <a:endParaRPr lang="ru-RU"/>
        </a:p>
      </dgm:t>
    </dgm:pt>
    <dgm:pt modelId="{57103903-FFA4-4715-A6A9-913BFBCB938C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Краткосрочный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- до </a:t>
          </a:r>
          <a:r>
            <a:rPr lang="ru-RU" dirty="0" smtClean="0"/>
            <a:t>1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года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F6DD331D-4C01-4A65-986B-AA8A76CEA3AB}" type="parTrans" cxnId="{6D3E3F32-2F70-4E1D-A5EE-414531B0B654}">
      <dgm:prSet/>
      <dgm:spPr/>
      <dgm:t>
        <a:bodyPr/>
        <a:lstStyle/>
        <a:p>
          <a:endParaRPr lang="ru-RU"/>
        </a:p>
      </dgm:t>
    </dgm:pt>
    <dgm:pt modelId="{0FFF2149-63AD-4C14-9D98-E1D6B17DF448}" type="sibTrans" cxnId="{6D3E3F32-2F70-4E1D-A5EE-414531B0B654}">
      <dgm:prSet/>
      <dgm:spPr/>
      <dgm:t>
        <a:bodyPr/>
        <a:lstStyle/>
        <a:p>
          <a:endParaRPr lang="ru-RU"/>
        </a:p>
      </dgm:t>
    </dgm:pt>
    <dgm:pt modelId="{A240784C-2CE7-42BD-AD37-373FF309C5BB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Среднесрочный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-</a:t>
          </a:r>
          <a:r>
            <a:rPr lang="ru-RU" dirty="0" smtClean="0"/>
            <a:t>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до</a:t>
          </a:r>
          <a:r>
            <a:rPr lang="ru-RU" dirty="0" smtClean="0"/>
            <a:t> 5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лет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4F1FB7D-5A59-488B-A96A-397A555567E6}" type="parTrans" cxnId="{E1E9298B-6BDD-4CF1-ABC9-9FAA9902AE82}">
      <dgm:prSet/>
      <dgm:spPr/>
      <dgm:t>
        <a:bodyPr/>
        <a:lstStyle/>
        <a:p>
          <a:endParaRPr lang="ru-RU"/>
        </a:p>
      </dgm:t>
    </dgm:pt>
    <dgm:pt modelId="{F8A8F284-0600-47F4-B940-5E56FAD6E687}" type="sibTrans" cxnId="{E1E9298B-6BDD-4CF1-ABC9-9FAA9902AE82}">
      <dgm:prSet/>
      <dgm:spPr/>
      <dgm:t>
        <a:bodyPr/>
        <a:lstStyle/>
        <a:p>
          <a:endParaRPr lang="ru-RU"/>
        </a:p>
      </dgm:t>
    </dgm:pt>
    <dgm:pt modelId="{765AB636-B2BF-4C50-A748-CCF50635CBB3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Долгосрочный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- до </a:t>
          </a:r>
          <a:r>
            <a:rPr lang="ru-RU" dirty="0" smtClean="0"/>
            <a:t>15 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лет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4C76A2D-0336-49C6-883F-DD3AE98018CD}" type="parTrans" cxnId="{28CC8FFC-C885-48F7-9C9E-04CC1FF04F7C}">
      <dgm:prSet/>
      <dgm:spPr/>
      <dgm:t>
        <a:bodyPr/>
        <a:lstStyle/>
        <a:p>
          <a:endParaRPr lang="ru-RU"/>
        </a:p>
      </dgm:t>
    </dgm:pt>
    <dgm:pt modelId="{87A1F726-EB58-4684-953A-752B651C767A}" type="sibTrans" cxnId="{28CC8FFC-C885-48F7-9C9E-04CC1FF04F7C}">
      <dgm:prSet/>
      <dgm:spPr/>
      <dgm:t>
        <a:bodyPr/>
        <a:lstStyle/>
        <a:p>
          <a:endParaRPr lang="ru-RU"/>
        </a:p>
      </dgm:t>
    </dgm:pt>
    <dgm:pt modelId="{4FA11A87-0E05-4522-A0AF-755252430CDE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Мер борьбы с преступностью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939B1A7B-20C5-438F-AAEC-A314A4432439}" type="parTrans" cxnId="{E44161C0-E632-412E-82C6-E4E30B12D316}">
      <dgm:prSet/>
      <dgm:spPr/>
      <dgm:t>
        <a:bodyPr/>
        <a:lstStyle/>
        <a:p>
          <a:endParaRPr lang="ru-RU"/>
        </a:p>
      </dgm:t>
    </dgm:pt>
    <dgm:pt modelId="{B5507456-6B39-4EBA-9CBD-B09938366553}" type="sibTrans" cxnId="{E44161C0-E632-412E-82C6-E4E30B12D316}">
      <dgm:prSet/>
      <dgm:spPr/>
      <dgm:t>
        <a:bodyPr/>
        <a:lstStyle/>
        <a:p>
          <a:endParaRPr lang="ru-RU"/>
        </a:p>
      </dgm:t>
    </dgm:pt>
    <dgm:pt modelId="{F9F00893-943F-4BE7-A1BB-4332A32A6A1C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Факторов преступности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3C971D59-E97C-4610-8E84-E19889859A13}" type="parTrans" cxnId="{07ACA7C0-AB92-439B-83F9-303AD141C34C}">
      <dgm:prSet/>
      <dgm:spPr/>
      <dgm:t>
        <a:bodyPr/>
        <a:lstStyle/>
        <a:p>
          <a:endParaRPr lang="ru-RU"/>
        </a:p>
      </dgm:t>
    </dgm:pt>
    <dgm:pt modelId="{488999BD-47D4-4826-8CE4-87ABCC8C57DB}" type="sibTrans" cxnId="{07ACA7C0-AB92-439B-83F9-303AD141C34C}">
      <dgm:prSet/>
      <dgm:spPr/>
      <dgm:t>
        <a:bodyPr/>
        <a:lstStyle/>
        <a:p>
          <a:endParaRPr lang="ru-RU"/>
        </a:p>
      </dgm:t>
    </dgm:pt>
    <dgm:pt modelId="{2A264D1A-3A13-4152-97F1-7D23D8D2276A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Последствий преступности</a:t>
          </a:r>
          <a:endParaRPr lang="ru-RU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26132CB-1EA4-419D-9522-CF2782F70E86}" type="parTrans" cxnId="{A8C523B0-2BBB-4827-B637-C22032659F03}">
      <dgm:prSet/>
      <dgm:spPr/>
      <dgm:t>
        <a:bodyPr/>
        <a:lstStyle/>
        <a:p>
          <a:endParaRPr lang="ru-RU"/>
        </a:p>
      </dgm:t>
    </dgm:pt>
    <dgm:pt modelId="{B6D24AFE-6318-4CF1-9547-EB8757D1E7BF}" type="sibTrans" cxnId="{A8C523B0-2BBB-4827-B637-C22032659F03}">
      <dgm:prSet/>
      <dgm:spPr/>
      <dgm:t>
        <a:bodyPr/>
        <a:lstStyle/>
        <a:p>
          <a:endParaRPr lang="ru-RU"/>
        </a:p>
      </dgm:t>
    </dgm:pt>
    <dgm:pt modelId="{C4F8879A-C348-4812-8F07-9AF3ECCA31AD}" type="pres">
      <dgm:prSet presAssocID="{1B80DB0E-8259-48E7-AC56-8C67DB4B12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BADB5A-F3FE-4886-8D60-A4B456F99145}" type="pres">
      <dgm:prSet presAssocID="{71F7ABE4-2BFF-4438-AEA5-3A335CDA8B21}" presName="hierRoot1" presStyleCnt="0"/>
      <dgm:spPr/>
    </dgm:pt>
    <dgm:pt modelId="{D0CAE347-E059-446B-8010-49D84CA6D85C}" type="pres">
      <dgm:prSet presAssocID="{71F7ABE4-2BFF-4438-AEA5-3A335CDA8B21}" presName="composite" presStyleCnt="0"/>
      <dgm:spPr/>
    </dgm:pt>
    <dgm:pt modelId="{3F970B71-F9FE-4E8E-B36C-2361897A65B2}" type="pres">
      <dgm:prSet presAssocID="{71F7ABE4-2BFF-4438-AEA5-3A335CDA8B21}" presName="background" presStyleLbl="node0" presStyleIdx="0" presStyleCnt="1"/>
      <dgm:spPr/>
    </dgm:pt>
    <dgm:pt modelId="{A5F7EFCE-7163-414D-9CD4-50505974555C}" type="pres">
      <dgm:prSet presAssocID="{71F7ABE4-2BFF-4438-AEA5-3A335CDA8B21}" presName="text" presStyleLbl="fgAcc0" presStyleIdx="0" presStyleCnt="1" custScaleX="454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34908E-9F34-4BB6-B5C2-5B953A7C856D}" type="pres">
      <dgm:prSet presAssocID="{71F7ABE4-2BFF-4438-AEA5-3A335CDA8B21}" presName="hierChild2" presStyleCnt="0"/>
      <dgm:spPr/>
    </dgm:pt>
    <dgm:pt modelId="{D1E7BA6B-13BA-4524-9B22-25910A5FC799}" type="pres">
      <dgm:prSet presAssocID="{A5861AA3-266B-4533-AC7D-147E9AE8D9A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040925B-0F75-41AC-BC5A-FB89847B0636}" type="pres">
      <dgm:prSet presAssocID="{708DDD8A-C295-45F0-945E-234733612D35}" presName="hierRoot2" presStyleCnt="0"/>
      <dgm:spPr/>
    </dgm:pt>
    <dgm:pt modelId="{1E51A58E-15AD-4787-ADA3-51A9F70BB631}" type="pres">
      <dgm:prSet presAssocID="{708DDD8A-C295-45F0-945E-234733612D35}" presName="composite2" presStyleCnt="0"/>
      <dgm:spPr/>
    </dgm:pt>
    <dgm:pt modelId="{3BEC12A1-5064-4882-AFA8-3CFF6C5A5707}" type="pres">
      <dgm:prSet presAssocID="{708DDD8A-C295-45F0-945E-234733612D35}" presName="background2" presStyleLbl="node2" presStyleIdx="0" presStyleCnt="3"/>
      <dgm:spPr/>
    </dgm:pt>
    <dgm:pt modelId="{82321521-15DB-41EB-A7BD-248E7014E270}" type="pres">
      <dgm:prSet presAssocID="{708DDD8A-C295-45F0-945E-234733612D35}" presName="text2" presStyleLbl="fgAcc2" presStyleIdx="0" presStyleCnt="3" custScaleX="2925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658F01-CBBE-40A7-8783-FA52E6C1D87F}" type="pres">
      <dgm:prSet presAssocID="{708DDD8A-C295-45F0-945E-234733612D35}" presName="hierChild3" presStyleCnt="0"/>
      <dgm:spPr/>
    </dgm:pt>
    <dgm:pt modelId="{EF20E736-A3A5-4F1F-B866-D4AB572B6634}" type="pres">
      <dgm:prSet presAssocID="{EE09F64A-D1E3-4655-964D-B8909B315E92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1173941-074D-4058-827D-17E23AB6DE68}" type="pres">
      <dgm:prSet presAssocID="{67B5A446-44A0-424B-84B7-5A4768CD0AC9}" presName="hierRoot3" presStyleCnt="0"/>
      <dgm:spPr/>
    </dgm:pt>
    <dgm:pt modelId="{F5FC3B81-39E3-4CA4-979B-ECEBDAF5C986}" type="pres">
      <dgm:prSet presAssocID="{67B5A446-44A0-424B-84B7-5A4768CD0AC9}" presName="composite3" presStyleCnt="0"/>
      <dgm:spPr/>
    </dgm:pt>
    <dgm:pt modelId="{238524E9-BBEF-42D4-A371-FD3539FBA956}" type="pres">
      <dgm:prSet presAssocID="{67B5A446-44A0-424B-84B7-5A4768CD0AC9}" presName="background3" presStyleLbl="node3" presStyleIdx="0" presStyleCnt="3"/>
      <dgm:spPr/>
    </dgm:pt>
    <dgm:pt modelId="{42EB126C-C2BD-4DFB-8869-3CA82D58EC4E}" type="pres">
      <dgm:prSet presAssocID="{67B5A446-44A0-424B-84B7-5A4768CD0AC9}" presName="text3" presStyleLbl="fgAcc3" presStyleIdx="0" presStyleCnt="3" custScaleX="209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D616E8-DBD8-4F7D-94AB-AD1F26CED934}" type="pres">
      <dgm:prSet presAssocID="{67B5A446-44A0-424B-84B7-5A4768CD0AC9}" presName="hierChild4" presStyleCnt="0"/>
      <dgm:spPr/>
    </dgm:pt>
    <dgm:pt modelId="{8E98C508-C5E6-4F21-9099-BEA400D91747}" type="pres">
      <dgm:prSet presAssocID="{F6DD331D-4C01-4A65-986B-AA8A76CEA3AB}" presName="Name23" presStyleLbl="parChTrans1D4" presStyleIdx="0" presStyleCnt="9"/>
      <dgm:spPr/>
      <dgm:t>
        <a:bodyPr/>
        <a:lstStyle/>
        <a:p>
          <a:endParaRPr lang="ru-RU"/>
        </a:p>
      </dgm:t>
    </dgm:pt>
    <dgm:pt modelId="{62A10CC5-8AD5-4DE0-841E-2F76E0886112}" type="pres">
      <dgm:prSet presAssocID="{57103903-FFA4-4715-A6A9-913BFBCB938C}" presName="hierRoot4" presStyleCnt="0"/>
      <dgm:spPr/>
    </dgm:pt>
    <dgm:pt modelId="{0004A4B7-F182-411B-97CC-E5CBBB0B2A3B}" type="pres">
      <dgm:prSet presAssocID="{57103903-FFA4-4715-A6A9-913BFBCB938C}" presName="composite4" presStyleCnt="0"/>
      <dgm:spPr/>
    </dgm:pt>
    <dgm:pt modelId="{FE4FBFF1-0396-4426-8FD3-5F78E22962A3}" type="pres">
      <dgm:prSet presAssocID="{57103903-FFA4-4715-A6A9-913BFBCB938C}" presName="background4" presStyleLbl="node4" presStyleIdx="0" presStyleCnt="9"/>
      <dgm:spPr/>
    </dgm:pt>
    <dgm:pt modelId="{363B0DC0-6AD8-4403-AE18-0C7B6C8B9C43}" type="pres">
      <dgm:prSet presAssocID="{57103903-FFA4-4715-A6A9-913BFBCB938C}" presName="text4" presStyleLbl="fgAcc4" presStyleIdx="0" presStyleCnt="9" custScaleX="215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1EFD5-6FB8-452B-976A-CB40BAF82A98}" type="pres">
      <dgm:prSet presAssocID="{57103903-FFA4-4715-A6A9-913BFBCB938C}" presName="hierChild5" presStyleCnt="0"/>
      <dgm:spPr/>
    </dgm:pt>
    <dgm:pt modelId="{DB404C00-0F47-4446-908B-BE9E9C755F21}" type="pres">
      <dgm:prSet presAssocID="{64F1FB7D-5A59-488B-A96A-397A555567E6}" presName="Name23" presStyleLbl="parChTrans1D4" presStyleIdx="1" presStyleCnt="9"/>
      <dgm:spPr/>
      <dgm:t>
        <a:bodyPr/>
        <a:lstStyle/>
        <a:p>
          <a:endParaRPr lang="ru-RU"/>
        </a:p>
      </dgm:t>
    </dgm:pt>
    <dgm:pt modelId="{EEF740AC-2EC0-4607-AB35-D4CC70B92E8E}" type="pres">
      <dgm:prSet presAssocID="{A240784C-2CE7-42BD-AD37-373FF309C5BB}" presName="hierRoot4" presStyleCnt="0"/>
      <dgm:spPr/>
    </dgm:pt>
    <dgm:pt modelId="{B2404B74-1306-4337-B7D4-7918ECAED356}" type="pres">
      <dgm:prSet presAssocID="{A240784C-2CE7-42BD-AD37-373FF309C5BB}" presName="composite4" presStyleCnt="0"/>
      <dgm:spPr/>
    </dgm:pt>
    <dgm:pt modelId="{9EFDF985-3838-4C95-AD52-B8BC072B6816}" type="pres">
      <dgm:prSet presAssocID="{A240784C-2CE7-42BD-AD37-373FF309C5BB}" presName="background4" presStyleLbl="node4" presStyleIdx="1" presStyleCnt="9"/>
      <dgm:spPr/>
    </dgm:pt>
    <dgm:pt modelId="{51BEE022-4C0A-4F50-B563-63AF9CEC82A9}" type="pres">
      <dgm:prSet presAssocID="{A240784C-2CE7-42BD-AD37-373FF309C5BB}" presName="text4" presStyleLbl="fgAcc4" presStyleIdx="1" presStyleCnt="9" custScaleX="209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744252-8BB3-4AB0-99CA-ABE2C7C693E8}" type="pres">
      <dgm:prSet presAssocID="{A240784C-2CE7-42BD-AD37-373FF309C5BB}" presName="hierChild5" presStyleCnt="0"/>
      <dgm:spPr/>
    </dgm:pt>
    <dgm:pt modelId="{D31F8769-3457-44D7-A006-32014B52BE52}" type="pres">
      <dgm:prSet presAssocID="{14C76A2D-0336-49C6-883F-DD3AE98018CD}" presName="Name23" presStyleLbl="parChTrans1D4" presStyleIdx="2" presStyleCnt="9"/>
      <dgm:spPr/>
      <dgm:t>
        <a:bodyPr/>
        <a:lstStyle/>
        <a:p>
          <a:endParaRPr lang="ru-RU"/>
        </a:p>
      </dgm:t>
    </dgm:pt>
    <dgm:pt modelId="{7B073FC2-8DC3-4E75-A4E8-D2248F1AA683}" type="pres">
      <dgm:prSet presAssocID="{765AB636-B2BF-4C50-A748-CCF50635CBB3}" presName="hierRoot4" presStyleCnt="0"/>
      <dgm:spPr/>
    </dgm:pt>
    <dgm:pt modelId="{D89F4DF1-744F-4CEB-A11B-125D54FAF7AD}" type="pres">
      <dgm:prSet presAssocID="{765AB636-B2BF-4C50-A748-CCF50635CBB3}" presName="composite4" presStyleCnt="0"/>
      <dgm:spPr/>
    </dgm:pt>
    <dgm:pt modelId="{94A56545-2E3F-4AC4-B80B-461582066068}" type="pres">
      <dgm:prSet presAssocID="{765AB636-B2BF-4C50-A748-CCF50635CBB3}" presName="background4" presStyleLbl="node4" presStyleIdx="2" presStyleCnt="9"/>
      <dgm:spPr/>
    </dgm:pt>
    <dgm:pt modelId="{7D40F1B2-E8D9-4234-9E4B-50EDFF230309}" type="pres">
      <dgm:prSet presAssocID="{765AB636-B2BF-4C50-A748-CCF50635CBB3}" presName="text4" presStyleLbl="fgAcc4" presStyleIdx="2" presStyleCnt="9" custScaleX="209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93405F-1389-46D0-9F1D-23BD69C2F985}" type="pres">
      <dgm:prSet presAssocID="{765AB636-B2BF-4C50-A748-CCF50635CBB3}" presName="hierChild5" presStyleCnt="0"/>
      <dgm:spPr/>
    </dgm:pt>
    <dgm:pt modelId="{1ACAB493-3914-4F25-8B99-76C7991E1DC0}" type="pres">
      <dgm:prSet presAssocID="{D9802BCC-AB82-4A62-A975-C1BCB38FD61F}" presName="Name23" presStyleLbl="parChTrans1D4" presStyleIdx="3" presStyleCnt="9"/>
      <dgm:spPr/>
      <dgm:t>
        <a:bodyPr/>
        <a:lstStyle/>
        <a:p>
          <a:endParaRPr lang="ru-RU"/>
        </a:p>
      </dgm:t>
    </dgm:pt>
    <dgm:pt modelId="{356B9F81-B3FF-4094-8E85-9838576DE8B7}" type="pres">
      <dgm:prSet presAssocID="{11FEF627-B862-4556-9138-38AF6CAD2CE4}" presName="hierRoot4" presStyleCnt="0"/>
      <dgm:spPr/>
    </dgm:pt>
    <dgm:pt modelId="{5F0FC967-D45C-4314-8487-216CE5FD86D5}" type="pres">
      <dgm:prSet presAssocID="{11FEF627-B862-4556-9138-38AF6CAD2CE4}" presName="composite4" presStyleCnt="0"/>
      <dgm:spPr/>
    </dgm:pt>
    <dgm:pt modelId="{8F3AC2D7-C7BC-47DF-8C29-2E5839282210}" type="pres">
      <dgm:prSet presAssocID="{11FEF627-B862-4556-9138-38AF6CAD2CE4}" presName="background4" presStyleLbl="node4" presStyleIdx="3" presStyleCnt="9"/>
      <dgm:spPr/>
    </dgm:pt>
    <dgm:pt modelId="{048F3DD1-8AA1-452C-825D-C54A62782589}" type="pres">
      <dgm:prSet presAssocID="{11FEF627-B862-4556-9138-38AF6CAD2CE4}" presName="text4" presStyleLbl="fgAcc4" presStyleIdx="3" presStyleCnt="9" custScaleX="209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08E5CA-2770-4C34-AEAA-BF555AF27D39}" type="pres">
      <dgm:prSet presAssocID="{11FEF627-B862-4556-9138-38AF6CAD2CE4}" presName="hierChild5" presStyleCnt="0"/>
      <dgm:spPr/>
    </dgm:pt>
    <dgm:pt modelId="{A8BEDE2A-BBBC-410C-BA72-65EB27DBA0DA}" type="pres">
      <dgm:prSet presAssocID="{24D3F36A-B055-470B-A212-FC44AF443E9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C53BBCF-FE52-4B55-88F1-EE3BA61FECFA}" type="pres">
      <dgm:prSet presAssocID="{1A23C642-5E8C-4EF1-9953-49892CEFC3CA}" presName="hierRoot2" presStyleCnt="0"/>
      <dgm:spPr/>
    </dgm:pt>
    <dgm:pt modelId="{ED568EBB-39A8-45EB-9A64-3B71E313CE5F}" type="pres">
      <dgm:prSet presAssocID="{1A23C642-5E8C-4EF1-9953-49892CEFC3CA}" presName="composite2" presStyleCnt="0"/>
      <dgm:spPr/>
    </dgm:pt>
    <dgm:pt modelId="{A01A353A-C851-44CB-A9DD-4694D47ECD23}" type="pres">
      <dgm:prSet presAssocID="{1A23C642-5E8C-4EF1-9953-49892CEFC3CA}" presName="background2" presStyleLbl="node2" presStyleIdx="1" presStyleCnt="3"/>
      <dgm:spPr/>
    </dgm:pt>
    <dgm:pt modelId="{C4B54CB0-981A-4C2A-9016-D434D8DBE870}" type="pres">
      <dgm:prSet presAssocID="{1A23C642-5E8C-4EF1-9953-49892CEFC3CA}" presName="text2" presStyleLbl="fgAcc2" presStyleIdx="1" presStyleCnt="3" custScaleX="2954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EEBD0-EF63-4EC5-B44B-87C153933A37}" type="pres">
      <dgm:prSet presAssocID="{1A23C642-5E8C-4EF1-9953-49892CEFC3CA}" presName="hierChild3" presStyleCnt="0"/>
      <dgm:spPr/>
    </dgm:pt>
    <dgm:pt modelId="{935E3D62-4256-4BCE-A673-ED16A78E72C2}" type="pres">
      <dgm:prSet presAssocID="{94C08F78-9F23-4EE1-AA61-B83508878D11}" presName="Name17" presStyleLbl="parChTrans1D3" presStyleIdx="1" presStyleCnt="3"/>
      <dgm:spPr/>
      <dgm:t>
        <a:bodyPr/>
        <a:lstStyle/>
        <a:p>
          <a:endParaRPr lang="ru-RU"/>
        </a:p>
      </dgm:t>
    </dgm:pt>
    <dgm:pt modelId="{A774571A-B079-4FE1-860E-E64F197E0A10}" type="pres">
      <dgm:prSet presAssocID="{82E2CFBA-22C0-4048-A061-BFD469FE6210}" presName="hierRoot3" presStyleCnt="0"/>
      <dgm:spPr/>
    </dgm:pt>
    <dgm:pt modelId="{4697F7D5-F485-4E77-8F45-F05EA248BF45}" type="pres">
      <dgm:prSet presAssocID="{82E2CFBA-22C0-4048-A061-BFD469FE6210}" presName="composite3" presStyleCnt="0"/>
      <dgm:spPr/>
    </dgm:pt>
    <dgm:pt modelId="{F783A258-9AB3-441A-B703-EF01368B16D3}" type="pres">
      <dgm:prSet presAssocID="{82E2CFBA-22C0-4048-A061-BFD469FE6210}" presName="background3" presStyleLbl="node3" presStyleIdx="1" presStyleCnt="3"/>
      <dgm:spPr/>
    </dgm:pt>
    <dgm:pt modelId="{FAB480A5-6696-4615-AF2E-3C56BE0D53B5}" type="pres">
      <dgm:prSet presAssocID="{82E2CFBA-22C0-4048-A061-BFD469FE6210}" presName="text3" presStyleLbl="fgAcc3" presStyleIdx="1" presStyleCnt="3" custScaleX="220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7D9C3E-5DAC-4A1C-9615-8B58CBB6FB69}" type="pres">
      <dgm:prSet presAssocID="{82E2CFBA-22C0-4048-A061-BFD469FE6210}" presName="hierChild4" presStyleCnt="0"/>
      <dgm:spPr/>
    </dgm:pt>
    <dgm:pt modelId="{1BD5B56B-2D00-4181-9C8B-9C418388E658}" type="pres">
      <dgm:prSet presAssocID="{895DBD29-D87F-47A1-A228-5D3072A5C8E1}" presName="Name23" presStyleLbl="parChTrans1D4" presStyleIdx="4" presStyleCnt="9"/>
      <dgm:spPr/>
      <dgm:t>
        <a:bodyPr/>
        <a:lstStyle/>
        <a:p>
          <a:endParaRPr lang="ru-RU"/>
        </a:p>
      </dgm:t>
    </dgm:pt>
    <dgm:pt modelId="{D28777DA-E1E2-449F-9275-1AF72D537DBF}" type="pres">
      <dgm:prSet presAssocID="{86165D6A-D842-4CE9-A8C4-1BA6C6CA22E7}" presName="hierRoot4" presStyleCnt="0"/>
      <dgm:spPr/>
    </dgm:pt>
    <dgm:pt modelId="{FB4C3E05-8803-4996-ABB7-F755EC4220AA}" type="pres">
      <dgm:prSet presAssocID="{86165D6A-D842-4CE9-A8C4-1BA6C6CA22E7}" presName="composite4" presStyleCnt="0"/>
      <dgm:spPr/>
    </dgm:pt>
    <dgm:pt modelId="{2A1EFBB9-FC7A-45E4-93B9-CB7D9B3AE683}" type="pres">
      <dgm:prSet presAssocID="{86165D6A-D842-4CE9-A8C4-1BA6C6CA22E7}" presName="background4" presStyleLbl="node4" presStyleIdx="4" presStyleCnt="9"/>
      <dgm:spPr/>
    </dgm:pt>
    <dgm:pt modelId="{49BC9C62-D5C6-412E-ABD3-EA77425FBD75}" type="pres">
      <dgm:prSet presAssocID="{86165D6A-D842-4CE9-A8C4-1BA6C6CA22E7}" presName="text4" presStyleLbl="fgAcc4" presStyleIdx="4" presStyleCnt="9" custScaleX="220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ED9A5F-8911-47B3-ACB8-92A373394525}" type="pres">
      <dgm:prSet presAssocID="{86165D6A-D842-4CE9-A8C4-1BA6C6CA22E7}" presName="hierChild5" presStyleCnt="0"/>
      <dgm:spPr/>
    </dgm:pt>
    <dgm:pt modelId="{30245792-3F56-4644-B6E3-8DACDD785C41}" type="pres">
      <dgm:prSet presAssocID="{3C971D59-E97C-4610-8E84-E19889859A13}" presName="Name23" presStyleLbl="parChTrans1D4" presStyleIdx="5" presStyleCnt="9"/>
      <dgm:spPr/>
      <dgm:t>
        <a:bodyPr/>
        <a:lstStyle/>
        <a:p>
          <a:endParaRPr lang="ru-RU"/>
        </a:p>
      </dgm:t>
    </dgm:pt>
    <dgm:pt modelId="{E9695D4E-0F13-456A-BB50-E8F71E47F8C7}" type="pres">
      <dgm:prSet presAssocID="{F9F00893-943F-4BE7-A1BB-4332A32A6A1C}" presName="hierRoot4" presStyleCnt="0"/>
      <dgm:spPr/>
    </dgm:pt>
    <dgm:pt modelId="{9F2076CD-997D-4088-9956-E55131C38F59}" type="pres">
      <dgm:prSet presAssocID="{F9F00893-943F-4BE7-A1BB-4332A32A6A1C}" presName="composite4" presStyleCnt="0"/>
      <dgm:spPr/>
    </dgm:pt>
    <dgm:pt modelId="{14AA94B5-752E-4E20-8306-5452031AE564}" type="pres">
      <dgm:prSet presAssocID="{F9F00893-943F-4BE7-A1BB-4332A32A6A1C}" presName="background4" presStyleLbl="node4" presStyleIdx="5" presStyleCnt="9"/>
      <dgm:spPr/>
    </dgm:pt>
    <dgm:pt modelId="{95F3A132-E175-4DAD-BDB6-4120EE0BE841}" type="pres">
      <dgm:prSet presAssocID="{F9F00893-943F-4BE7-A1BB-4332A32A6A1C}" presName="text4" presStyleLbl="fgAcc4" presStyleIdx="5" presStyleCnt="9" custScaleX="220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0C5882-786F-4D82-861A-CF1FD2AF85E5}" type="pres">
      <dgm:prSet presAssocID="{F9F00893-943F-4BE7-A1BB-4332A32A6A1C}" presName="hierChild5" presStyleCnt="0"/>
      <dgm:spPr/>
    </dgm:pt>
    <dgm:pt modelId="{173B42E1-09D0-4DDA-A83F-740D9CB5D674}" type="pres">
      <dgm:prSet presAssocID="{A26132CB-1EA4-419D-9522-CF2782F70E86}" presName="Name23" presStyleLbl="parChTrans1D4" presStyleIdx="6" presStyleCnt="9"/>
      <dgm:spPr/>
      <dgm:t>
        <a:bodyPr/>
        <a:lstStyle/>
        <a:p>
          <a:endParaRPr lang="ru-RU"/>
        </a:p>
      </dgm:t>
    </dgm:pt>
    <dgm:pt modelId="{EC174961-71E8-49E2-B28F-4F294AC82E41}" type="pres">
      <dgm:prSet presAssocID="{2A264D1A-3A13-4152-97F1-7D23D8D2276A}" presName="hierRoot4" presStyleCnt="0"/>
      <dgm:spPr/>
    </dgm:pt>
    <dgm:pt modelId="{7D575F3D-1BD4-4D2E-91E7-C4189F69E24A}" type="pres">
      <dgm:prSet presAssocID="{2A264D1A-3A13-4152-97F1-7D23D8D2276A}" presName="composite4" presStyleCnt="0"/>
      <dgm:spPr/>
    </dgm:pt>
    <dgm:pt modelId="{B9CA2146-2CBB-4E11-9A78-10D4ED09C43C}" type="pres">
      <dgm:prSet presAssocID="{2A264D1A-3A13-4152-97F1-7D23D8D2276A}" presName="background4" presStyleLbl="node4" presStyleIdx="6" presStyleCnt="9"/>
      <dgm:spPr/>
    </dgm:pt>
    <dgm:pt modelId="{0BDE8DAD-C5C6-47F2-8248-F620DD2BCD29}" type="pres">
      <dgm:prSet presAssocID="{2A264D1A-3A13-4152-97F1-7D23D8D2276A}" presName="text4" presStyleLbl="fgAcc4" presStyleIdx="6" presStyleCnt="9" custScaleX="220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86C927-56B3-43FA-A567-8063B3EF47C2}" type="pres">
      <dgm:prSet presAssocID="{2A264D1A-3A13-4152-97F1-7D23D8D2276A}" presName="hierChild5" presStyleCnt="0"/>
      <dgm:spPr/>
    </dgm:pt>
    <dgm:pt modelId="{EADC7F73-4DFD-4C15-90D3-C96F0F582790}" type="pres">
      <dgm:prSet presAssocID="{939B1A7B-20C5-438F-AAEC-A314A4432439}" presName="Name23" presStyleLbl="parChTrans1D4" presStyleIdx="7" presStyleCnt="9"/>
      <dgm:spPr/>
      <dgm:t>
        <a:bodyPr/>
        <a:lstStyle/>
        <a:p>
          <a:endParaRPr lang="ru-RU"/>
        </a:p>
      </dgm:t>
    </dgm:pt>
    <dgm:pt modelId="{29415E44-7273-47B3-BA83-B494E73C5B83}" type="pres">
      <dgm:prSet presAssocID="{4FA11A87-0E05-4522-A0AF-755252430CDE}" presName="hierRoot4" presStyleCnt="0"/>
      <dgm:spPr/>
    </dgm:pt>
    <dgm:pt modelId="{AF8AC5A8-3945-4576-9535-E2815D001C3B}" type="pres">
      <dgm:prSet presAssocID="{4FA11A87-0E05-4522-A0AF-755252430CDE}" presName="composite4" presStyleCnt="0"/>
      <dgm:spPr/>
    </dgm:pt>
    <dgm:pt modelId="{E3AD1BD4-3812-4C8F-ABCE-FD977E463C0F}" type="pres">
      <dgm:prSet presAssocID="{4FA11A87-0E05-4522-A0AF-755252430CDE}" presName="background4" presStyleLbl="node4" presStyleIdx="7" presStyleCnt="9"/>
      <dgm:spPr/>
    </dgm:pt>
    <dgm:pt modelId="{77C045D1-2BBD-4534-A642-0B0A03152E93}" type="pres">
      <dgm:prSet presAssocID="{4FA11A87-0E05-4522-A0AF-755252430CDE}" presName="text4" presStyleLbl="fgAcc4" presStyleIdx="7" presStyleCnt="9" custScaleX="220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0EC234-C51F-403D-A24E-47D1E0C13F9D}" type="pres">
      <dgm:prSet presAssocID="{4FA11A87-0E05-4522-A0AF-755252430CDE}" presName="hierChild5" presStyleCnt="0"/>
      <dgm:spPr/>
    </dgm:pt>
    <dgm:pt modelId="{E03A0A2D-467B-4715-8CE3-6DE9FA018D6C}" type="pres">
      <dgm:prSet presAssocID="{2C770D34-B4D3-43C6-ADA2-4E3890D9D03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B332ECE-B825-4C91-AD19-14504DC1EA54}" type="pres">
      <dgm:prSet presAssocID="{A3CAA555-B5FE-4847-849C-E3E8070DA86D}" presName="hierRoot2" presStyleCnt="0"/>
      <dgm:spPr/>
    </dgm:pt>
    <dgm:pt modelId="{DABF7224-3F6E-41AD-9570-19A777CB2212}" type="pres">
      <dgm:prSet presAssocID="{A3CAA555-B5FE-4847-849C-E3E8070DA86D}" presName="composite2" presStyleCnt="0"/>
      <dgm:spPr/>
    </dgm:pt>
    <dgm:pt modelId="{14AFA33B-B4FE-46BB-A18A-B3D3A1C65CA7}" type="pres">
      <dgm:prSet presAssocID="{A3CAA555-B5FE-4847-849C-E3E8070DA86D}" presName="background2" presStyleLbl="node2" presStyleIdx="2" presStyleCnt="3"/>
      <dgm:spPr/>
    </dgm:pt>
    <dgm:pt modelId="{F321EDD2-7986-41D9-8781-C8D26F83D2A4}" type="pres">
      <dgm:prSet presAssocID="{A3CAA555-B5FE-4847-849C-E3E8070DA86D}" presName="text2" presStyleLbl="fgAcc2" presStyleIdx="2" presStyleCnt="3" custScaleX="295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AB2F52-0298-4C9D-82EA-18B6D47A01BB}" type="pres">
      <dgm:prSet presAssocID="{A3CAA555-B5FE-4847-849C-E3E8070DA86D}" presName="hierChild3" presStyleCnt="0"/>
      <dgm:spPr/>
    </dgm:pt>
    <dgm:pt modelId="{F64EBBA1-C7C7-4205-B339-80A046DD22A1}" type="pres">
      <dgm:prSet presAssocID="{5DC1B90C-3004-4B40-9FAE-A1BD99BC40B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10C46B8-6F5A-4BEC-AC98-3A96D970A1BB}" type="pres">
      <dgm:prSet presAssocID="{4B7F46DC-C9AB-437C-9828-7100A8DF6151}" presName="hierRoot3" presStyleCnt="0"/>
      <dgm:spPr/>
    </dgm:pt>
    <dgm:pt modelId="{0056A054-7F60-40E6-8084-ADDCD3A3C23E}" type="pres">
      <dgm:prSet presAssocID="{4B7F46DC-C9AB-437C-9828-7100A8DF6151}" presName="composite3" presStyleCnt="0"/>
      <dgm:spPr/>
    </dgm:pt>
    <dgm:pt modelId="{737BD3C3-1761-45D6-8F64-971A1EBC4194}" type="pres">
      <dgm:prSet presAssocID="{4B7F46DC-C9AB-437C-9828-7100A8DF6151}" presName="background3" presStyleLbl="node3" presStyleIdx="2" presStyleCnt="3"/>
      <dgm:spPr/>
    </dgm:pt>
    <dgm:pt modelId="{9F463D8B-DFFB-427D-9B1B-46375E7636C7}" type="pres">
      <dgm:prSet presAssocID="{4B7F46DC-C9AB-437C-9828-7100A8DF6151}" presName="text3" presStyleLbl="fgAcc3" presStyleIdx="2" presStyleCnt="3" custScaleX="210888" custScaleY="1624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A8AD2C-7134-4F28-81B9-DA99A6B3A423}" type="pres">
      <dgm:prSet presAssocID="{4B7F46DC-C9AB-437C-9828-7100A8DF6151}" presName="hierChild4" presStyleCnt="0"/>
      <dgm:spPr/>
    </dgm:pt>
    <dgm:pt modelId="{5909BD5F-6682-4F37-9569-14AF1733FDBD}" type="pres">
      <dgm:prSet presAssocID="{F3C0D9CD-264C-4828-8C6E-5A06B4F67683}" presName="Name23" presStyleLbl="parChTrans1D4" presStyleIdx="8" presStyleCnt="9"/>
      <dgm:spPr/>
      <dgm:t>
        <a:bodyPr/>
        <a:lstStyle/>
        <a:p>
          <a:endParaRPr lang="ru-RU"/>
        </a:p>
      </dgm:t>
    </dgm:pt>
    <dgm:pt modelId="{02347103-4533-465C-8E4B-E99541973F6A}" type="pres">
      <dgm:prSet presAssocID="{05E6454D-0103-4D93-BCCC-AB2EA32FB93B}" presName="hierRoot4" presStyleCnt="0"/>
      <dgm:spPr/>
    </dgm:pt>
    <dgm:pt modelId="{6233D727-D1E1-4652-86DA-6FE014B6C897}" type="pres">
      <dgm:prSet presAssocID="{05E6454D-0103-4D93-BCCC-AB2EA32FB93B}" presName="composite4" presStyleCnt="0"/>
      <dgm:spPr/>
    </dgm:pt>
    <dgm:pt modelId="{1B9465D3-13ED-4353-B8E3-CE1D0F487074}" type="pres">
      <dgm:prSet presAssocID="{05E6454D-0103-4D93-BCCC-AB2EA32FB93B}" presName="background4" presStyleLbl="node4" presStyleIdx="8" presStyleCnt="9"/>
      <dgm:spPr/>
    </dgm:pt>
    <dgm:pt modelId="{4EA9797D-1F04-4C5A-B2D6-ABDDFCDC38EC}" type="pres">
      <dgm:prSet presAssocID="{05E6454D-0103-4D93-BCCC-AB2EA32FB93B}" presName="text4" presStyleLbl="fgAcc4" presStyleIdx="8" presStyleCnt="9" custScaleX="210888" custScaleY="1722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BFCF77-1AFB-40A3-AF66-1D2B95AAF98A}" type="pres">
      <dgm:prSet presAssocID="{05E6454D-0103-4D93-BCCC-AB2EA32FB93B}" presName="hierChild5" presStyleCnt="0"/>
      <dgm:spPr/>
    </dgm:pt>
  </dgm:ptLst>
  <dgm:cxnLst>
    <dgm:cxn modelId="{83018655-F25E-4295-AF68-A298690B9CEB}" srcId="{82E2CFBA-22C0-4048-A061-BFD469FE6210}" destId="{86165D6A-D842-4CE9-A8C4-1BA6C6CA22E7}" srcOrd="0" destOrd="0" parTransId="{895DBD29-D87F-47A1-A228-5D3072A5C8E1}" sibTransId="{BB3D4361-B5FB-41D7-85C5-5A6D5253A75F}"/>
    <dgm:cxn modelId="{BB06390A-9DE6-4E43-82C4-826DD9D71708}" srcId="{A3CAA555-B5FE-4847-849C-E3E8070DA86D}" destId="{4B7F46DC-C9AB-437C-9828-7100A8DF6151}" srcOrd="0" destOrd="0" parTransId="{5DC1B90C-3004-4B40-9FAE-A1BD99BC40B1}" sibTransId="{E3D622D2-4B65-4718-ADA8-AA2576C65476}"/>
    <dgm:cxn modelId="{DF540390-2999-4FAD-81E4-8B023E56D4E8}" type="presOf" srcId="{94C08F78-9F23-4EE1-AA61-B83508878D11}" destId="{935E3D62-4256-4BCE-A673-ED16A78E72C2}" srcOrd="0" destOrd="0" presId="urn:microsoft.com/office/officeart/2005/8/layout/hierarchy1"/>
    <dgm:cxn modelId="{E1E9298B-6BDD-4CF1-ABC9-9FAA9902AE82}" srcId="{57103903-FFA4-4715-A6A9-913BFBCB938C}" destId="{A240784C-2CE7-42BD-AD37-373FF309C5BB}" srcOrd="0" destOrd="0" parTransId="{64F1FB7D-5A59-488B-A96A-397A555567E6}" sibTransId="{F8A8F284-0600-47F4-B940-5E56FAD6E687}"/>
    <dgm:cxn modelId="{1E852D4C-0B15-45ED-B2FB-A0EF59DC4517}" srcId="{1A23C642-5E8C-4EF1-9953-49892CEFC3CA}" destId="{82E2CFBA-22C0-4048-A061-BFD469FE6210}" srcOrd="0" destOrd="0" parTransId="{94C08F78-9F23-4EE1-AA61-B83508878D11}" sibTransId="{C29CDF28-1C31-4E96-BABC-CF12F3B83A27}"/>
    <dgm:cxn modelId="{F1A6ADCE-91C0-4446-B6B2-18177E52F21E}" type="presOf" srcId="{3C971D59-E97C-4610-8E84-E19889859A13}" destId="{30245792-3F56-4644-B6E3-8DACDD785C41}" srcOrd="0" destOrd="0" presId="urn:microsoft.com/office/officeart/2005/8/layout/hierarchy1"/>
    <dgm:cxn modelId="{F80A75EF-E887-4465-A428-56F9C9E2250F}" type="presOf" srcId="{67B5A446-44A0-424B-84B7-5A4768CD0AC9}" destId="{42EB126C-C2BD-4DFB-8869-3CA82D58EC4E}" srcOrd="0" destOrd="0" presId="urn:microsoft.com/office/officeart/2005/8/layout/hierarchy1"/>
    <dgm:cxn modelId="{5D2452A1-F40D-4ACC-A25A-CA9F39A58885}" srcId="{765AB636-B2BF-4C50-A748-CCF50635CBB3}" destId="{11FEF627-B862-4556-9138-38AF6CAD2CE4}" srcOrd="0" destOrd="0" parTransId="{D9802BCC-AB82-4A62-A975-C1BCB38FD61F}" sibTransId="{CF99F885-DD16-4507-BC10-22CF02516DA1}"/>
    <dgm:cxn modelId="{130AF08D-ABBA-4E2A-91FF-8DEEAA08C3AB}" type="presOf" srcId="{EE09F64A-D1E3-4655-964D-B8909B315E92}" destId="{EF20E736-A3A5-4F1F-B866-D4AB572B6634}" srcOrd="0" destOrd="0" presId="urn:microsoft.com/office/officeart/2005/8/layout/hierarchy1"/>
    <dgm:cxn modelId="{F99CE2CA-D22B-41B4-9554-F115F2E04415}" type="presOf" srcId="{895DBD29-D87F-47A1-A228-5D3072A5C8E1}" destId="{1BD5B56B-2D00-4181-9C8B-9C418388E658}" srcOrd="0" destOrd="0" presId="urn:microsoft.com/office/officeart/2005/8/layout/hierarchy1"/>
    <dgm:cxn modelId="{1E3954E9-190F-4FFA-BA78-5828045E37C2}" srcId="{4B7F46DC-C9AB-437C-9828-7100A8DF6151}" destId="{05E6454D-0103-4D93-BCCC-AB2EA32FB93B}" srcOrd="0" destOrd="0" parTransId="{F3C0D9CD-264C-4828-8C6E-5A06B4F67683}" sibTransId="{267C3222-8FEE-4C1A-B7B0-F4DD118955F3}"/>
    <dgm:cxn modelId="{2331CAC4-9C68-4988-BD67-B54DB1C8E521}" srcId="{1B80DB0E-8259-48E7-AC56-8C67DB4B1203}" destId="{71F7ABE4-2BFF-4438-AEA5-3A335CDA8B21}" srcOrd="0" destOrd="0" parTransId="{0E5D8C17-C9F8-4C25-B7BA-F157EAB2A2C3}" sibTransId="{C81EB153-010E-4D34-B68B-1370CFEDC090}"/>
    <dgm:cxn modelId="{C47DEF4E-0436-40BA-BB78-B77298DF7ED1}" type="presOf" srcId="{F3C0D9CD-264C-4828-8C6E-5A06B4F67683}" destId="{5909BD5F-6682-4F37-9569-14AF1733FDBD}" srcOrd="0" destOrd="0" presId="urn:microsoft.com/office/officeart/2005/8/layout/hierarchy1"/>
    <dgm:cxn modelId="{4DDB1853-FFE4-4C38-8017-FC6A01D536CB}" type="presOf" srcId="{F9F00893-943F-4BE7-A1BB-4332A32A6A1C}" destId="{95F3A132-E175-4DAD-BDB6-4120EE0BE841}" srcOrd="0" destOrd="0" presId="urn:microsoft.com/office/officeart/2005/8/layout/hierarchy1"/>
    <dgm:cxn modelId="{04B1BE96-5E0D-4062-AEBC-460808442A92}" type="presOf" srcId="{A5861AA3-266B-4533-AC7D-147E9AE8D9AB}" destId="{D1E7BA6B-13BA-4524-9B22-25910A5FC799}" srcOrd="0" destOrd="0" presId="urn:microsoft.com/office/officeart/2005/8/layout/hierarchy1"/>
    <dgm:cxn modelId="{55C86C72-A6BD-4FD4-9779-6C00EB2C226E}" srcId="{708DDD8A-C295-45F0-945E-234733612D35}" destId="{67B5A446-44A0-424B-84B7-5A4768CD0AC9}" srcOrd="0" destOrd="0" parTransId="{EE09F64A-D1E3-4655-964D-B8909B315E92}" sibTransId="{B8568B3A-AD04-4354-B615-F0665971ADB3}"/>
    <dgm:cxn modelId="{C78314D6-4159-46F4-9E42-2BD92AFE0F14}" type="presOf" srcId="{4FA11A87-0E05-4522-A0AF-755252430CDE}" destId="{77C045D1-2BBD-4534-A642-0B0A03152E93}" srcOrd="0" destOrd="0" presId="urn:microsoft.com/office/officeart/2005/8/layout/hierarchy1"/>
    <dgm:cxn modelId="{21C0B77B-EA12-43F5-A6A6-5A0870ECAE51}" type="presOf" srcId="{1A23C642-5E8C-4EF1-9953-49892CEFC3CA}" destId="{C4B54CB0-981A-4C2A-9016-D434D8DBE870}" srcOrd="0" destOrd="0" presId="urn:microsoft.com/office/officeart/2005/8/layout/hierarchy1"/>
    <dgm:cxn modelId="{51C88E3A-C6D7-4E91-B942-6A5389FE91C1}" srcId="{71F7ABE4-2BFF-4438-AEA5-3A335CDA8B21}" destId="{A3CAA555-B5FE-4847-849C-E3E8070DA86D}" srcOrd="2" destOrd="0" parTransId="{2C770D34-B4D3-43C6-ADA2-4E3890D9D031}" sibTransId="{2AFA6CDE-8B31-45FF-A72A-9491B505A4CF}"/>
    <dgm:cxn modelId="{0ED2B964-801D-46EE-A21A-487E6091061A}" type="presOf" srcId="{57103903-FFA4-4715-A6A9-913BFBCB938C}" destId="{363B0DC0-6AD8-4403-AE18-0C7B6C8B9C43}" srcOrd="0" destOrd="0" presId="urn:microsoft.com/office/officeart/2005/8/layout/hierarchy1"/>
    <dgm:cxn modelId="{5E790839-BABC-4BFE-9CD7-F18FD2718CF0}" type="presOf" srcId="{A3CAA555-B5FE-4847-849C-E3E8070DA86D}" destId="{F321EDD2-7986-41D9-8781-C8D26F83D2A4}" srcOrd="0" destOrd="0" presId="urn:microsoft.com/office/officeart/2005/8/layout/hierarchy1"/>
    <dgm:cxn modelId="{2FAECBE5-2C10-4E8B-AFBC-6BC8D18EB983}" type="presOf" srcId="{5DC1B90C-3004-4B40-9FAE-A1BD99BC40B1}" destId="{F64EBBA1-C7C7-4205-B339-80A046DD22A1}" srcOrd="0" destOrd="0" presId="urn:microsoft.com/office/officeart/2005/8/layout/hierarchy1"/>
    <dgm:cxn modelId="{9C17CDF8-6B45-4CC0-A6D1-EB67AA522C0A}" type="presOf" srcId="{82E2CFBA-22C0-4048-A061-BFD469FE6210}" destId="{FAB480A5-6696-4615-AF2E-3C56BE0D53B5}" srcOrd="0" destOrd="0" presId="urn:microsoft.com/office/officeart/2005/8/layout/hierarchy1"/>
    <dgm:cxn modelId="{1DFE989A-D8E9-4462-9218-711D487153FC}" type="presOf" srcId="{4B7F46DC-C9AB-437C-9828-7100A8DF6151}" destId="{9F463D8B-DFFB-427D-9B1B-46375E7636C7}" srcOrd="0" destOrd="0" presId="urn:microsoft.com/office/officeart/2005/8/layout/hierarchy1"/>
    <dgm:cxn modelId="{1902C78B-A8CF-493D-AE68-EAF4AE0FF21C}" type="presOf" srcId="{2A264D1A-3A13-4152-97F1-7D23D8D2276A}" destId="{0BDE8DAD-C5C6-47F2-8248-F620DD2BCD29}" srcOrd="0" destOrd="0" presId="urn:microsoft.com/office/officeart/2005/8/layout/hierarchy1"/>
    <dgm:cxn modelId="{9A2FE885-BCDC-4BDD-ADB4-E7E310E4DCDD}" srcId="{71F7ABE4-2BFF-4438-AEA5-3A335CDA8B21}" destId="{708DDD8A-C295-45F0-945E-234733612D35}" srcOrd="0" destOrd="0" parTransId="{A5861AA3-266B-4533-AC7D-147E9AE8D9AB}" sibTransId="{35E7386B-AAD1-4B20-BF49-BB510956C47C}"/>
    <dgm:cxn modelId="{6FE03315-BE76-4F96-8586-83DCBF96DAAA}" type="presOf" srcId="{F6DD331D-4C01-4A65-986B-AA8A76CEA3AB}" destId="{8E98C508-C5E6-4F21-9099-BEA400D91747}" srcOrd="0" destOrd="0" presId="urn:microsoft.com/office/officeart/2005/8/layout/hierarchy1"/>
    <dgm:cxn modelId="{0BD77483-BA5B-4C54-A368-89F64890345F}" type="presOf" srcId="{1B80DB0E-8259-48E7-AC56-8C67DB4B1203}" destId="{C4F8879A-C348-4812-8F07-9AF3ECCA31AD}" srcOrd="0" destOrd="0" presId="urn:microsoft.com/office/officeart/2005/8/layout/hierarchy1"/>
    <dgm:cxn modelId="{3E2F1F4C-B615-4441-97EB-E7E7E1698862}" type="presOf" srcId="{708DDD8A-C295-45F0-945E-234733612D35}" destId="{82321521-15DB-41EB-A7BD-248E7014E270}" srcOrd="0" destOrd="0" presId="urn:microsoft.com/office/officeart/2005/8/layout/hierarchy1"/>
    <dgm:cxn modelId="{FDF5DCD7-696E-465B-8701-2EF354317F98}" type="presOf" srcId="{D9802BCC-AB82-4A62-A975-C1BCB38FD61F}" destId="{1ACAB493-3914-4F25-8B99-76C7991E1DC0}" srcOrd="0" destOrd="0" presId="urn:microsoft.com/office/officeart/2005/8/layout/hierarchy1"/>
    <dgm:cxn modelId="{8817AE21-5D0F-4508-99C4-F7118FA7489C}" type="presOf" srcId="{A26132CB-1EA4-419D-9522-CF2782F70E86}" destId="{173B42E1-09D0-4DDA-A83F-740D9CB5D674}" srcOrd="0" destOrd="0" presId="urn:microsoft.com/office/officeart/2005/8/layout/hierarchy1"/>
    <dgm:cxn modelId="{AC64866B-CD8E-4B6D-A285-941229EEDF81}" srcId="{71F7ABE4-2BFF-4438-AEA5-3A335CDA8B21}" destId="{1A23C642-5E8C-4EF1-9953-49892CEFC3CA}" srcOrd="1" destOrd="0" parTransId="{24D3F36A-B055-470B-A212-FC44AF443E92}" sibTransId="{061FA1E5-B039-4BDF-A8FA-4F9814D6F050}"/>
    <dgm:cxn modelId="{6D3E3F32-2F70-4E1D-A5EE-414531B0B654}" srcId="{67B5A446-44A0-424B-84B7-5A4768CD0AC9}" destId="{57103903-FFA4-4715-A6A9-913BFBCB938C}" srcOrd="0" destOrd="0" parTransId="{F6DD331D-4C01-4A65-986B-AA8A76CEA3AB}" sibTransId="{0FFF2149-63AD-4C14-9D98-E1D6B17DF448}"/>
    <dgm:cxn modelId="{730B4E16-3137-4A11-A28F-2662B1DA6CB1}" type="presOf" srcId="{71F7ABE4-2BFF-4438-AEA5-3A335CDA8B21}" destId="{A5F7EFCE-7163-414D-9CD4-50505974555C}" srcOrd="0" destOrd="0" presId="urn:microsoft.com/office/officeart/2005/8/layout/hierarchy1"/>
    <dgm:cxn modelId="{5922BE1F-C320-4828-AE34-4E3A6EAFDB37}" type="presOf" srcId="{14C76A2D-0336-49C6-883F-DD3AE98018CD}" destId="{D31F8769-3457-44D7-A006-32014B52BE52}" srcOrd="0" destOrd="0" presId="urn:microsoft.com/office/officeart/2005/8/layout/hierarchy1"/>
    <dgm:cxn modelId="{AD1D13CD-B252-4783-A48B-375127A4C613}" type="presOf" srcId="{11FEF627-B862-4556-9138-38AF6CAD2CE4}" destId="{048F3DD1-8AA1-452C-825D-C54A62782589}" srcOrd="0" destOrd="0" presId="urn:microsoft.com/office/officeart/2005/8/layout/hierarchy1"/>
    <dgm:cxn modelId="{07ACA7C0-AB92-439B-83F9-303AD141C34C}" srcId="{86165D6A-D842-4CE9-A8C4-1BA6C6CA22E7}" destId="{F9F00893-943F-4BE7-A1BB-4332A32A6A1C}" srcOrd="0" destOrd="0" parTransId="{3C971D59-E97C-4610-8E84-E19889859A13}" sibTransId="{488999BD-47D4-4826-8CE4-87ABCC8C57DB}"/>
    <dgm:cxn modelId="{EF3C9615-2EC5-4BE2-BC29-4B0715E300D5}" type="presOf" srcId="{05E6454D-0103-4D93-BCCC-AB2EA32FB93B}" destId="{4EA9797D-1F04-4C5A-B2D6-ABDDFCDC38EC}" srcOrd="0" destOrd="0" presId="urn:microsoft.com/office/officeart/2005/8/layout/hierarchy1"/>
    <dgm:cxn modelId="{D8656E5C-EACE-4BF7-9A47-F3DB98B97A55}" type="presOf" srcId="{24D3F36A-B055-470B-A212-FC44AF443E92}" destId="{A8BEDE2A-BBBC-410C-BA72-65EB27DBA0DA}" srcOrd="0" destOrd="0" presId="urn:microsoft.com/office/officeart/2005/8/layout/hierarchy1"/>
    <dgm:cxn modelId="{4C4BFB5C-53F9-4679-9C67-D927238478BF}" type="presOf" srcId="{939B1A7B-20C5-438F-AAEC-A314A4432439}" destId="{EADC7F73-4DFD-4C15-90D3-C96F0F582790}" srcOrd="0" destOrd="0" presId="urn:microsoft.com/office/officeart/2005/8/layout/hierarchy1"/>
    <dgm:cxn modelId="{0807763B-4DC0-4BDE-8B76-4F43942DFC91}" type="presOf" srcId="{64F1FB7D-5A59-488B-A96A-397A555567E6}" destId="{DB404C00-0F47-4446-908B-BE9E9C755F21}" srcOrd="0" destOrd="0" presId="urn:microsoft.com/office/officeart/2005/8/layout/hierarchy1"/>
    <dgm:cxn modelId="{E44161C0-E632-412E-82C6-E4E30B12D316}" srcId="{2A264D1A-3A13-4152-97F1-7D23D8D2276A}" destId="{4FA11A87-0E05-4522-A0AF-755252430CDE}" srcOrd="0" destOrd="0" parTransId="{939B1A7B-20C5-438F-AAEC-A314A4432439}" sibTransId="{B5507456-6B39-4EBA-9CBD-B09938366553}"/>
    <dgm:cxn modelId="{5153C1F0-2518-4463-95DF-E87A6B34E4EE}" type="presOf" srcId="{765AB636-B2BF-4C50-A748-CCF50635CBB3}" destId="{7D40F1B2-E8D9-4234-9E4B-50EDFF230309}" srcOrd="0" destOrd="0" presId="urn:microsoft.com/office/officeart/2005/8/layout/hierarchy1"/>
    <dgm:cxn modelId="{28CC8FFC-C885-48F7-9C9E-04CC1FF04F7C}" srcId="{A240784C-2CE7-42BD-AD37-373FF309C5BB}" destId="{765AB636-B2BF-4C50-A748-CCF50635CBB3}" srcOrd="0" destOrd="0" parTransId="{14C76A2D-0336-49C6-883F-DD3AE98018CD}" sibTransId="{87A1F726-EB58-4684-953A-752B651C767A}"/>
    <dgm:cxn modelId="{E093ACAB-4F1C-4AD1-BFD9-CCCF2DD5311B}" type="presOf" srcId="{A240784C-2CE7-42BD-AD37-373FF309C5BB}" destId="{51BEE022-4C0A-4F50-B563-63AF9CEC82A9}" srcOrd="0" destOrd="0" presId="urn:microsoft.com/office/officeart/2005/8/layout/hierarchy1"/>
    <dgm:cxn modelId="{10A8D76E-BED9-4D3B-8B61-78C9D0E3A4AA}" type="presOf" srcId="{2C770D34-B4D3-43C6-ADA2-4E3890D9D031}" destId="{E03A0A2D-467B-4715-8CE3-6DE9FA018D6C}" srcOrd="0" destOrd="0" presId="urn:microsoft.com/office/officeart/2005/8/layout/hierarchy1"/>
    <dgm:cxn modelId="{CF71331B-7FFA-4B35-9E1A-94940E429DC0}" type="presOf" srcId="{86165D6A-D842-4CE9-A8C4-1BA6C6CA22E7}" destId="{49BC9C62-D5C6-412E-ABD3-EA77425FBD75}" srcOrd="0" destOrd="0" presId="urn:microsoft.com/office/officeart/2005/8/layout/hierarchy1"/>
    <dgm:cxn modelId="{A8C523B0-2BBB-4827-B637-C22032659F03}" srcId="{F9F00893-943F-4BE7-A1BB-4332A32A6A1C}" destId="{2A264D1A-3A13-4152-97F1-7D23D8D2276A}" srcOrd="0" destOrd="0" parTransId="{A26132CB-1EA4-419D-9522-CF2782F70E86}" sibTransId="{B6D24AFE-6318-4CF1-9547-EB8757D1E7BF}"/>
    <dgm:cxn modelId="{B407ECB3-793B-4DBF-ACAF-49AFE38252B9}" type="presParOf" srcId="{C4F8879A-C348-4812-8F07-9AF3ECCA31AD}" destId="{E9BADB5A-F3FE-4886-8D60-A4B456F99145}" srcOrd="0" destOrd="0" presId="urn:microsoft.com/office/officeart/2005/8/layout/hierarchy1"/>
    <dgm:cxn modelId="{D448D854-1567-4E86-9D50-E25DF0D7BAF5}" type="presParOf" srcId="{E9BADB5A-F3FE-4886-8D60-A4B456F99145}" destId="{D0CAE347-E059-446B-8010-49D84CA6D85C}" srcOrd="0" destOrd="0" presId="urn:microsoft.com/office/officeart/2005/8/layout/hierarchy1"/>
    <dgm:cxn modelId="{BA368512-F7BD-43A2-9B07-D08C65BB01A8}" type="presParOf" srcId="{D0CAE347-E059-446B-8010-49D84CA6D85C}" destId="{3F970B71-F9FE-4E8E-B36C-2361897A65B2}" srcOrd="0" destOrd="0" presId="urn:microsoft.com/office/officeart/2005/8/layout/hierarchy1"/>
    <dgm:cxn modelId="{2DC0E7E6-CD35-4B80-8A95-D5FC84CF4EA5}" type="presParOf" srcId="{D0CAE347-E059-446B-8010-49D84CA6D85C}" destId="{A5F7EFCE-7163-414D-9CD4-50505974555C}" srcOrd="1" destOrd="0" presId="urn:microsoft.com/office/officeart/2005/8/layout/hierarchy1"/>
    <dgm:cxn modelId="{71A19A6D-F2FB-470C-A5A7-605B515FDD56}" type="presParOf" srcId="{E9BADB5A-F3FE-4886-8D60-A4B456F99145}" destId="{CA34908E-9F34-4BB6-B5C2-5B953A7C856D}" srcOrd="1" destOrd="0" presId="urn:microsoft.com/office/officeart/2005/8/layout/hierarchy1"/>
    <dgm:cxn modelId="{414FF01A-E209-4999-B03F-02CFADCC11FA}" type="presParOf" srcId="{CA34908E-9F34-4BB6-B5C2-5B953A7C856D}" destId="{D1E7BA6B-13BA-4524-9B22-25910A5FC799}" srcOrd="0" destOrd="0" presId="urn:microsoft.com/office/officeart/2005/8/layout/hierarchy1"/>
    <dgm:cxn modelId="{4618AECD-23E4-4D9E-835B-5B5EA544BCFA}" type="presParOf" srcId="{CA34908E-9F34-4BB6-B5C2-5B953A7C856D}" destId="{1040925B-0F75-41AC-BC5A-FB89847B0636}" srcOrd="1" destOrd="0" presId="urn:microsoft.com/office/officeart/2005/8/layout/hierarchy1"/>
    <dgm:cxn modelId="{57A344D1-0270-4BFB-9591-202D86906D4B}" type="presParOf" srcId="{1040925B-0F75-41AC-BC5A-FB89847B0636}" destId="{1E51A58E-15AD-4787-ADA3-51A9F70BB631}" srcOrd="0" destOrd="0" presId="urn:microsoft.com/office/officeart/2005/8/layout/hierarchy1"/>
    <dgm:cxn modelId="{807963FE-C3E9-49AD-8981-2C5F278536CB}" type="presParOf" srcId="{1E51A58E-15AD-4787-ADA3-51A9F70BB631}" destId="{3BEC12A1-5064-4882-AFA8-3CFF6C5A5707}" srcOrd="0" destOrd="0" presId="urn:microsoft.com/office/officeart/2005/8/layout/hierarchy1"/>
    <dgm:cxn modelId="{D8D7C903-BF96-4858-95D5-5242540DD09C}" type="presParOf" srcId="{1E51A58E-15AD-4787-ADA3-51A9F70BB631}" destId="{82321521-15DB-41EB-A7BD-248E7014E270}" srcOrd="1" destOrd="0" presId="urn:microsoft.com/office/officeart/2005/8/layout/hierarchy1"/>
    <dgm:cxn modelId="{D7D2D1F4-0ACD-4C4D-8ED9-3F9345A68A22}" type="presParOf" srcId="{1040925B-0F75-41AC-BC5A-FB89847B0636}" destId="{80658F01-CBBE-40A7-8783-FA52E6C1D87F}" srcOrd="1" destOrd="0" presId="urn:microsoft.com/office/officeart/2005/8/layout/hierarchy1"/>
    <dgm:cxn modelId="{6ABCD33D-55EE-4972-BDDB-0B85DAD4A658}" type="presParOf" srcId="{80658F01-CBBE-40A7-8783-FA52E6C1D87F}" destId="{EF20E736-A3A5-4F1F-B866-D4AB572B6634}" srcOrd="0" destOrd="0" presId="urn:microsoft.com/office/officeart/2005/8/layout/hierarchy1"/>
    <dgm:cxn modelId="{F93BFB87-D590-4990-851E-BAA65F5F1552}" type="presParOf" srcId="{80658F01-CBBE-40A7-8783-FA52E6C1D87F}" destId="{41173941-074D-4058-827D-17E23AB6DE68}" srcOrd="1" destOrd="0" presId="urn:microsoft.com/office/officeart/2005/8/layout/hierarchy1"/>
    <dgm:cxn modelId="{1C08EB39-D8B4-4577-8FA3-5F41D16A0F80}" type="presParOf" srcId="{41173941-074D-4058-827D-17E23AB6DE68}" destId="{F5FC3B81-39E3-4CA4-979B-ECEBDAF5C986}" srcOrd="0" destOrd="0" presId="urn:microsoft.com/office/officeart/2005/8/layout/hierarchy1"/>
    <dgm:cxn modelId="{890E2C78-32A7-4B11-A04D-CB8402F8C509}" type="presParOf" srcId="{F5FC3B81-39E3-4CA4-979B-ECEBDAF5C986}" destId="{238524E9-BBEF-42D4-A371-FD3539FBA956}" srcOrd="0" destOrd="0" presId="urn:microsoft.com/office/officeart/2005/8/layout/hierarchy1"/>
    <dgm:cxn modelId="{A31ED829-009D-4B1E-97BD-67465DE54BAF}" type="presParOf" srcId="{F5FC3B81-39E3-4CA4-979B-ECEBDAF5C986}" destId="{42EB126C-C2BD-4DFB-8869-3CA82D58EC4E}" srcOrd="1" destOrd="0" presId="urn:microsoft.com/office/officeart/2005/8/layout/hierarchy1"/>
    <dgm:cxn modelId="{D559F6E7-E74A-4E4D-A22F-054E68AF14EC}" type="presParOf" srcId="{41173941-074D-4058-827D-17E23AB6DE68}" destId="{F9D616E8-DBD8-4F7D-94AB-AD1F26CED934}" srcOrd="1" destOrd="0" presId="urn:microsoft.com/office/officeart/2005/8/layout/hierarchy1"/>
    <dgm:cxn modelId="{682B5C96-B3EF-4CC6-A8DD-61625A335EEF}" type="presParOf" srcId="{F9D616E8-DBD8-4F7D-94AB-AD1F26CED934}" destId="{8E98C508-C5E6-4F21-9099-BEA400D91747}" srcOrd="0" destOrd="0" presId="urn:microsoft.com/office/officeart/2005/8/layout/hierarchy1"/>
    <dgm:cxn modelId="{1F5635B6-F896-40FA-8CAC-A524D11CDE91}" type="presParOf" srcId="{F9D616E8-DBD8-4F7D-94AB-AD1F26CED934}" destId="{62A10CC5-8AD5-4DE0-841E-2F76E0886112}" srcOrd="1" destOrd="0" presId="urn:microsoft.com/office/officeart/2005/8/layout/hierarchy1"/>
    <dgm:cxn modelId="{5B45376D-5FD2-4788-AA64-0C25323920CC}" type="presParOf" srcId="{62A10CC5-8AD5-4DE0-841E-2F76E0886112}" destId="{0004A4B7-F182-411B-97CC-E5CBBB0B2A3B}" srcOrd="0" destOrd="0" presId="urn:microsoft.com/office/officeart/2005/8/layout/hierarchy1"/>
    <dgm:cxn modelId="{B33B831B-D4ED-4A64-B00B-5110EFDA7CFC}" type="presParOf" srcId="{0004A4B7-F182-411B-97CC-E5CBBB0B2A3B}" destId="{FE4FBFF1-0396-4426-8FD3-5F78E22962A3}" srcOrd="0" destOrd="0" presId="urn:microsoft.com/office/officeart/2005/8/layout/hierarchy1"/>
    <dgm:cxn modelId="{7596DA9D-F1BB-411E-BDA5-F50C4D20F7ED}" type="presParOf" srcId="{0004A4B7-F182-411B-97CC-E5CBBB0B2A3B}" destId="{363B0DC0-6AD8-4403-AE18-0C7B6C8B9C43}" srcOrd="1" destOrd="0" presId="urn:microsoft.com/office/officeart/2005/8/layout/hierarchy1"/>
    <dgm:cxn modelId="{0F54DA68-18AD-49D0-BD97-2B3A37B82FF9}" type="presParOf" srcId="{62A10CC5-8AD5-4DE0-841E-2F76E0886112}" destId="{1AA1EFD5-6FB8-452B-976A-CB40BAF82A98}" srcOrd="1" destOrd="0" presId="urn:microsoft.com/office/officeart/2005/8/layout/hierarchy1"/>
    <dgm:cxn modelId="{93ABDD23-3130-4969-B6A9-2D4C94720129}" type="presParOf" srcId="{1AA1EFD5-6FB8-452B-976A-CB40BAF82A98}" destId="{DB404C00-0F47-4446-908B-BE9E9C755F21}" srcOrd="0" destOrd="0" presId="urn:microsoft.com/office/officeart/2005/8/layout/hierarchy1"/>
    <dgm:cxn modelId="{FE7F51FF-C0FA-474A-9776-4EDB51D38390}" type="presParOf" srcId="{1AA1EFD5-6FB8-452B-976A-CB40BAF82A98}" destId="{EEF740AC-2EC0-4607-AB35-D4CC70B92E8E}" srcOrd="1" destOrd="0" presId="urn:microsoft.com/office/officeart/2005/8/layout/hierarchy1"/>
    <dgm:cxn modelId="{D7956E9F-55C3-40DB-83D8-7754862FF067}" type="presParOf" srcId="{EEF740AC-2EC0-4607-AB35-D4CC70B92E8E}" destId="{B2404B74-1306-4337-B7D4-7918ECAED356}" srcOrd="0" destOrd="0" presId="urn:microsoft.com/office/officeart/2005/8/layout/hierarchy1"/>
    <dgm:cxn modelId="{ADB87A6E-1863-450F-85CC-D01602863CA4}" type="presParOf" srcId="{B2404B74-1306-4337-B7D4-7918ECAED356}" destId="{9EFDF985-3838-4C95-AD52-B8BC072B6816}" srcOrd="0" destOrd="0" presId="urn:microsoft.com/office/officeart/2005/8/layout/hierarchy1"/>
    <dgm:cxn modelId="{742ACAF7-33C7-40E5-A87C-747A45D970DE}" type="presParOf" srcId="{B2404B74-1306-4337-B7D4-7918ECAED356}" destId="{51BEE022-4C0A-4F50-B563-63AF9CEC82A9}" srcOrd="1" destOrd="0" presId="urn:microsoft.com/office/officeart/2005/8/layout/hierarchy1"/>
    <dgm:cxn modelId="{4702B9EF-C5F9-44F6-B141-DE4059353444}" type="presParOf" srcId="{EEF740AC-2EC0-4607-AB35-D4CC70B92E8E}" destId="{0F744252-8BB3-4AB0-99CA-ABE2C7C693E8}" srcOrd="1" destOrd="0" presId="urn:microsoft.com/office/officeart/2005/8/layout/hierarchy1"/>
    <dgm:cxn modelId="{61CB7B59-7A41-4205-B1DD-F5DBEE9E5409}" type="presParOf" srcId="{0F744252-8BB3-4AB0-99CA-ABE2C7C693E8}" destId="{D31F8769-3457-44D7-A006-32014B52BE52}" srcOrd="0" destOrd="0" presId="urn:microsoft.com/office/officeart/2005/8/layout/hierarchy1"/>
    <dgm:cxn modelId="{7F5E098A-6AC8-4739-B3DF-C8BFED0064F3}" type="presParOf" srcId="{0F744252-8BB3-4AB0-99CA-ABE2C7C693E8}" destId="{7B073FC2-8DC3-4E75-A4E8-D2248F1AA683}" srcOrd="1" destOrd="0" presId="urn:microsoft.com/office/officeart/2005/8/layout/hierarchy1"/>
    <dgm:cxn modelId="{AB9F8C9E-5E93-4D71-86DC-C7E2844C4162}" type="presParOf" srcId="{7B073FC2-8DC3-4E75-A4E8-D2248F1AA683}" destId="{D89F4DF1-744F-4CEB-A11B-125D54FAF7AD}" srcOrd="0" destOrd="0" presId="urn:microsoft.com/office/officeart/2005/8/layout/hierarchy1"/>
    <dgm:cxn modelId="{4AA5F93B-1AF4-47C6-95B1-27BB56D559C9}" type="presParOf" srcId="{D89F4DF1-744F-4CEB-A11B-125D54FAF7AD}" destId="{94A56545-2E3F-4AC4-B80B-461582066068}" srcOrd="0" destOrd="0" presId="urn:microsoft.com/office/officeart/2005/8/layout/hierarchy1"/>
    <dgm:cxn modelId="{AE3D7817-EAC1-4F76-9417-525D7B5B112A}" type="presParOf" srcId="{D89F4DF1-744F-4CEB-A11B-125D54FAF7AD}" destId="{7D40F1B2-E8D9-4234-9E4B-50EDFF230309}" srcOrd="1" destOrd="0" presId="urn:microsoft.com/office/officeart/2005/8/layout/hierarchy1"/>
    <dgm:cxn modelId="{E04D518D-1596-4C74-B7EA-94C9C52C5515}" type="presParOf" srcId="{7B073FC2-8DC3-4E75-A4E8-D2248F1AA683}" destId="{2893405F-1389-46D0-9F1D-23BD69C2F985}" srcOrd="1" destOrd="0" presId="urn:microsoft.com/office/officeart/2005/8/layout/hierarchy1"/>
    <dgm:cxn modelId="{03324FAD-8298-41B8-84EC-A566FEC21091}" type="presParOf" srcId="{2893405F-1389-46D0-9F1D-23BD69C2F985}" destId="{1ACAB493-3914-4F25-8B99-76C7991E1DC0}" srcOrd="0" destOrd="0" presId="urn:microsoft.com/office/officeart/2005/8/layout/hierarchy1"/>
    <dgm:cxn modelId="{496AED6D-6A51-4B30-9D66-66F52F31B0B1}" type="presParOf" srcId="{2893405F-1389-46D0-9F1D-23BD69C2F985}" destId="{356B9F81-B3FF-4094-8E85-9838576DE8B7}" srcOrd="1" destOrd="0" presId="urn:microsoft.com/office/officeart/2005/8/layout/hierarchy1"/>
    <dgm:cxn modelId="{AE17F2E6-4882-4966-8216-52BAD4C9153F}" type="presParOf" srcId="{356B9F81-B3FF-4094-8E85-9838576DE8B7}" destId="{5F0FC967-D45C-4314-8487-216CE5FD86D5}" srcOrd="0" destOrd="0" presId="urn:microsoft.com/office/officeart/2005/8/layout/hierarchy1"/>
    <dgm:cxn modelId="{FF949FDB-C061-44F1-B8F3-1F94E904A740}" type="presParOf" srcId="{5F0FC967-D45C-4314-8487-216CE5FD86D5}" destId="{8F3AC2D7-C7BC-47DF-8C29-2E5839282210}" srcOrd="0" destOrd="0" presId="urn:microsoft.com/office/officeart/2005/8/layout/hierarchy1"/>
    <dgm:cxn modelId="{5DBD6A73-05B6-492C-8A5A-672660440BBD}" type="presParOf" srcId="{5F0FC967-D45C-4314-8487-216CE5FD86D5}" destId="{048F3DD1-8AA1-452C-825D-C54A62782589}" srcOrd="1" destOrd="0" presId="urn:microsoft.com/office/officeart/2005/8/layout/hierarchy1"/>
    <dgm:cxn modelId="{32C6FDBE-0884-4088-ACDB-0DE657EAF9D7}" type="presParOf" srcId="{356B9F81-B3FF-4094-8E85-9838576DE8B7}" destId="{BF08E5CA-2770-4C34-AEAA-BF555AF27D39}" srcOrd="1" destOrd="0" presId="urn:microsoft.com/office/officeart/2005/8/layout/hierarchy1"/>
    <dgm:cxn modelId="{FDD4E3BB-DE13-4C03-8205-8DEF1EAD8861}" type="presParOf" srcId="{CA34908E-9F34-4BB6-B5C2-5B953A7C856D}" destId="{A8BEDE2A-BBBC-410C-BA72-65EB27DBA0DA}" srcOrd="2" destOrd="0" presId="urn:microsoft.com/office/officeart/2005/8/layout/hierarchy1"/>
    <dgm:cxn modelId="{B698C2A8-DDCD-4299-BAEA-2F5B538E302F}" type="presParOf" srcId="{CA34908E-9F34-4BB6-B5C2-5B953A7C856D}" destId="{AC53BBCF-FE52-4B55-88F1-EE3BA61FECFA}" srcOrd="3" destOrd="0" presId="urn:microsoft.com/office/officeart/2005/8/layout/hierarchy1"/>
    <dgm:cxn modelId="{C487B3A8-FA9F-4F9B-BC28-D91252F49A3C}" type="presParOf" srcId="{AC53BBCF-FE52-4B55-88F1-EE3BA61FECFA}" destId="{ED568EBB-39A8-45EB-9A64-3B71E313CE5F}" srcOrd="0" destOrd="0" presId="urn:microsoft.com/office/officeart/2005/8/layout/hierarchy1"/>
    <dgm:cxn modelId="{EB6ED68E-8020-495E-852E-626581E49951}" type="presParOf" srcId="{ED568EBB-39A8-45EB-9A64-3B71E313CE5F}" destId="{A01A353A-C851-44CB-A9DD-4694D47ECD23}" srcOrd="0" destOrd="0" presId="urn:microsoft.com/office/officeart/2005/8/layout/hierarchy1"/>
    <dgm:cxn modelId="{24643D26-E308-4826-99B5-E0C90C8952FC}" type="presParOf" srcId="{ED568EBB-39A8-45EB-9A64-3B71E313CE5F}" destId="{C4B54CB0-981A-4C2A-9016-D434D8DBE870}" srcOrd="1" destOrd="0" presId="urn:microsoft.com/office/officeart/2005/8/layout/hierarchy1"/>
    <dgm:cxn modelId="{C35E614E-A47F-49C5-BDC3-FD4143DCF67C}" type="presParOf" srcId="{AC53BBCF-FE52-4B55-88F1-EE3BA61FECFA}" destId="{EC1EEBD0-EF63-4EC5-B44B-87C153933A37}" srcOrd="1" destOrd="0" presId="urn:microsoft.com/office/officeart/2005/8/layout/hierarchy1"/>
    <dgm:cxn modelId="{52B9FF98-297B-4F5D-ABD6-D7CB97C8B984}" type="presParOf" srcId="{EC1EEBD0-EF63-4EC5-B44B-87C153933A37}" destId="{935E3D62-4256-4BCE-A673-ED16A78E72C2}" srcOrd="0" destOrd="0" presId="urn:microsoft.com/office/officeart/2005/8/layout/hierarchy1"/>
    <dgm:cxn modelId="{D2B06632-591B-4606-BECE-BD083E00054F}" type="presParOf" srcId="{EC1EEBD0-EF63-4EC5-B44B-87C153933A37}" destId="{A774571A-B079-4FE1-860E-E64F197E0A10}" srcOrd="1" destOrd="0" presId="urn:microsoft.com/office/officeart/2005/8/layout/hierarchy1"/>
    <dgm:cxn modelId="{4718AB43-B5E0-4B46-8850-3F375E28742E}" type="presParOf" srcId="{A774571A-B079-4FE1-860E-E64F197E0A10}" destId="{4697F7D5-F485-4E77-8F45-F05EA248BF45}" srcOrd="0" destOrd="0" presId="urn:microsoft.com/office/officeart/2005/8/layout/hierarchy1"/>
    <dgm:cxn modelId="{3FFCA409-0868-4E54-909C-6A0F973A084D}" type="presParOf" srcId="{4697F7D5-F485-4E77-8F45-F05EA248BF45}" destId="{F783A258-9AB3-441A-B703-EF01368B16D3}" srcOrd="0" destOrd="0" presId="urn:microsoft.com/office/officeart/2005/8/layout/hierarchy1"/>
    <dgm:cxn modelId="{EC330E71-ECDF-4D25-BD08-8E464A13A062}" type="presParOf" srcId="{4697F7D5-F485-4E77-8F45-F05EA248BF45}" destId="{FAB480A5-6696-4615-AF2E-3C56BE0D53B5}" srcOrd="1" destOrd="0" presId="urn:microsoft.com/office/officeart/2005/8/layout/hierarchy1"/>
    <dgm:cxn modelId="{ADAC3B29-38F3-4957-A5F8-FE382DE17794}" type="presParOf" srcId="{A774571A-B079-4FE1-860E-E64F197E0A10}" destId="{197D9C3E-5DAC-4A1C-9615-8B58CBB6FB69}" srcOrd="1" destOrd="0" presId="urn:microsoft.com/office/officeart/2005/8/layout/hierarchy1"/>
    <dgm:cxn modelId="{1CAC28F5-1C90-4FCE-94CF-45331B8DC1A7}" type="presParOf" srcId="{197D9C3E-5DAC-4A1C-9615-8B58CBB6FB69}" destId="{1BD5B56B-2D00-4181-9C8B-9C418388E658}" srcOrd="0" destOrd="0" presId="urn:microsoft.com/office/officeart/2005/8/layout/hierarchy1"/>
    <dgm:cxn modelId="{3DC70763-88C7-4E5C-8A60-49239954D05A}" type="presParOf" srcId="{197D9C3E-5DAC-4A1C-9615-8B58CBB6FB69}" destId="{D28777DA-E1E2-449F-9275-1AF72D537DBF}" srcOrd="1" destOrd="0" presId="urn:microsoft.com/office/officeart/2005/8/layout/hierarchy1"/>
    <dgm:cxn modelId="{46CB1E17-86EE-41B7-A8B5-D0B9E7DDEC85}" type="presParOf" srcId="{D28777DA-E1E2-449F-9275-1AF72D537DBF}" destId="{FB4C3E05-8803-4996-ABB7-F755EC4220AA}" srcOrd="0" destOrd="0" presId="urn:microsoft.com/office/officeart/2005/8/layout/hierarchy1"/>
    <dgm:cxn modelId="{616966FF-49EB-45A3-AB2F-07BF02E7A3BE}" type="presParOf" srcId="{FB4C3E05-8803-4996-ABB7-F755EC4220AA}" destId="{2A1EFBB9-FC7A-45E4-93B9-CB7D9B3AE683}" srcOrd="0" destOrd="0" presId="urn:microsoft.com/office/officeart/2005/8/layout/hierarchy1"/>
    <dgm:cxn modelId="{722DAB20-1BD6-43CD-AC69-BABD4875086F}" type="presParOf" srcId="{FB4C3E05-8803-4996-ABB7-F755EC4220AA}" destId="{49BC9C62-D5C6-412E-ABD3-EA77425FBD75}" srcOrd="1" destOrd="0" presId="urn:microsoft.com/office/officeart/2005/8/layout/hierarchy1"/>
    <dgm:cxn modelId="{288D8729-498B-4F25-B35D-6A5B259CD0D5}" type="presParOf" srcId="{D28777DA-E1E2-449F-9275-1AF72D537DBF}" destId="{66ED9A5F-8911-47B3-ACB8-92A373394525}" srcOrd="1" destOrd="0" presId="urn:microsoft.com/office/officeart/2005/8/layout/hierarchy1"/>
    <dgm:cxn modelId="{4F911522-2399-4482-9D38-1DF9C6C6B40E}" type="presParOf" srcId="{66ED9A5F-8911-47B3-ACB8-92A373394525}" destId="{30245792-3F56-4644-B6E3-8DACDD785C41}" srcOrd="0" destOrd="0" presId="urn:microsoft.com/office/officeart/2005/8/layout/hierarchy1"/>
    <dgm:cxn modelId="{93943A1B-94FD-4EB8-BA82-7C26C4E7CA9C}" type="presParOf" srcId="{66ED9A5F-8911-47B3-ACB8-92A373394525}" destId="{E9695D4E-0F13-456A-BB50-E8F71E47F8C7}" srcOrd="1" destOrd="0" presId="urn:microsoft.com/office/officeart/2005/8/layout/hierarchy1"/>
    <dgm:cxn modelId="{F189064E-1075-471C-8178-CB454E81DCAF}" type="presParOf" srcId="{E9695D4E-0F13-456A-BB50-E8F71E47F8C7}" destId="{9F2076CD-997D-4088-9956-E55131C38F59}" srcOrd="0" destOrd="0" presId="urn:microsoft.com/office/officeart/2005/8/layout/hierarchy1"/>
    <dgm:cxn modelId="{252BCF0D-4A6A-4FCB-827E-6805BCBDD965}" type="presParOf" srcId="{9F2076CD-997D-4088-9956-E55131C38F59}" destId="{14AA94B5-752E-4E20-8306-5452031AE564}" srcOrd="0" destOrd="0" presId="urn:microsoft.com/office/officeart/2005/8/layout/hierarchy1"/>
    <dgm:cxn modelId="{997CDD41-C7A5-486A-B0C0-6B434779DCB5}" type="presParOf" srcId="{9F2076CD-997D-4088-9956-E55131C38F59}" destId="{95F3A132-E175-4DAD-BDB6-4120EE0BE841}" srcOrd="1" destOrd="0" presId="urn:microsoft.com/office/officeart/2005/8/layout/hierarchy1"/>
    <dgm:cxn modelId="{AC8590E2-149F-4A02-BCEF-AE2BC5C44B7B}" type="presParOf" srcId="{E9695D4E-0F13-456A-BB50-E8F71E47F8C7}" destId="{D00C5882-786F-4D82-861A-CF1FD2AF85E5}" srcOrd="1" destOrd="0" presId="urn:microsoft.com/office/officeart/2005/8/layout/hierarchy1"/>
    <dgm:cxn modelId="{6A8924FF-77CD-48B5-86D4-0F365555323D}" type="presParOf" srcId="{D00C5882-786F-4D82-861A-CF1FD2AF85E5}" destId="{173B42E1-09D0-4DDA-A83F-740D9CB5D674}" srcOrd="0" destOrd="0" presId="urn:microsoft.com/office/officeart/2005/8/layout/hierarchy1"/>
    <dgm:cxn modelId="{4B8053BF-2125-4AC8-AF8B-4599D7B586B8}" type="presParOf" srcId="{D00C5882-786F-4D82-861A-CF1FD2AF85E5}" destId="{EC174961-71E8-49E2-B28F-4F294AC82E41}" srcOrd="1" destOrd="0" presId="urn:microsoft.com/office/officeart/2005/8/layout/hierarchy1"/>
    <dgm:cxn modelId="{6C410DA8-0B5C-4B5D-B89F-2AC7E2208121}" type="presParOf" srcId="{EC174961-71E8-49E2-B28F-4F294AC82E41}" destId="{7D575F3D-1BD4-4D2E-91E7-C4189F69E24A}" srcOrd="0" destOrd="0" presId="urn:microsoft.com/office/officeart/2005/8/layout/hierarchy1"/>
    <dgm:cxn modelId="{B5889A01-8EBC-4C70-A7FF-E013B28FA190}" type="presParOf" srcId="{7D575F3D-1BD4-4D2E-91E7-C4189F69E24A}" destId="{B9CA2146-2CBB-4E11-9A78-10D4ED09C43C}" srcOrd="0" destOrd="0" presId="urn:microsoft.com/office/officeart/2005/8/layout/hierarchy1"/>
    <dgm:cxn modelId="{FEBD396D-71E0-406B-B1CE-96829855318A}" type="presParOf" srcId="{7D575F3D-1BD4-4D2E-91E7-C4189F69E24A}" destId="{0BDE8DAD-C5C6-47F2-8248-F620DD2BCD29}" srcOrd="1" destOrd="0" presId="urn:microsoft.com/office/officeart/2005/8/layout/hierarchy1"/>
    <dgm:cxn modelId="{EB69338B-96F9-40FA-92A1-1A23D8EDD368}" type="presParOf" srcId="{EC174961-71E8-49E2-B28F-4F294AC82E41}" destId="{5986C927-56B3-43FA-A567-8063B3EF47C2}" srcOrd="1" destOrd="0" presId="urn:microsoft.com/office/officeart/2005/8/layout/hierarchy1"/>
    <dgm:cxn modelId="{A44D3807-0149-4CE9-8114-0662B3D36F34}" type="presParOf" srcId="{5986C927-56B3-43FA-A567-8063B3EF47C2}" destId="{EADC7F73-4DFD-4C15-90D3-C96F0F582790}" srcOrd="0" destOrd="0" presId="urn:microsoft.com/office/officeart/2005/8/layout/hierarchy1"/>
    <dgm:cxn modelId="{CB3D2616-2737-4907-831C-DE58D86199AD}" type="presParOf" srcId="{5986C927-56B3-43FA-A567-8063B3EF47C2}" destId="{29415E44-7273-47B3-BA83-B494E73C5B83}" srcOrd="1" destOrd="0" presId="urn:microsoft.com/office/officeart/2005/8/layout/hierarchy1"/>
    <dgm:cxn modelId="{0E9E1EC8-0945-449E-8ABD-A4CA1D9F6E77}" type="presParOf" srcId="{29415E44-7273-47B3-BA83-B494E73C5B83}" destId="{AF8AC5A8-3945-4576-9535-E2815D001C3B}" srcOrd="0" destOrd="0" presId="urn:microsoft.com/office/officeart/2005/8/layout/hierarchy1"/>
    <dgm:cxn modelId="{D8F9BDEC-5270-4427-A917-27DDDD10C690}" type="presParOf" srcId="{AF8AC5A8-3945-4576-9535-E2815D001C3B}" destId="{E3AD1BD4-3812-4C8F-ABCE-FD977E463C0F}" srcOrd="0" destOrd="0" presId="urn:microsoft.com/office/officeart/2005/8/layout/hierarchy1"/>
    <dgm:cxn modelId="{8B6DF1F8-424A-446E-9D77-2973864AAC94}" type="presParOf" srcId="{AF8AC5A8-3945-4576-9535-E2815D001C3B}" destId="{77C045D1-2BBD-4534-A642-0B0A03152E93}" srcOrd="1" destOrd="0" presId="urn:microsoft.com/office/officeart/2005/8/layout/hierarchy1"/>
    <dgm:cxn modelId="{06FC2C13-9E19-4405-8593-FF7E50787734}" type="presParOf" srcId="{29415E44-7273-47B3-BA83-B494E73C5B83}" destId="{CF0EC234-C51F-403D-A24E-47D1E0C13F9D}" srcOrd="1" destOrd="0" presId="urn:microsoft.com/office/officeart/2005/8/layout/hierarchy1"/>
    <dgm:cxn modelId="{4C5F6DD7-9229-41CF-BC6F-FB8FCB40E171}" type="presParOf" srcId="{CA34908E-9F34-4BB6-B5C2-5B953A7C856D}" destId="{E03A0A2D-467B-4715-8CE3-6DE9FA018D6C}" srcOrd="4" destOrd="0" presId="urn:microsoft.com/office/officeart/2005/8/layout/hierarchy1"/>
    <dgm:cxn modelId="{08559BAE-3082-4631-9CCC-6A356C97F815}" type="presParOf" srcId="{CA34908E-9F34-4BB6-B5C2-5B953A7C856D}" destId="{4B332ECE-B825-4C91-AD19-14504DC1EA54}" srcOrd="5" destOrd="0" presId="urn:microsoft.com/office/officeart/2005/8/layout/hierarchy1"/>
    <dgm:cxn modelId="{049AA630-A547-4024-883D-49E28A403643}" type="presParOf" srcId="{4B332ECE-B825-4C91-AD19-14504DC1EA54}" destId="{DABF7224-3F6E-41AD-9570-19A777CB2212}" srcOrd="0" destOrd="0" presId="urn:microsoft.com/office/officeart/2005/8/layout/hierarchy1"/>
    <dgm:cxn modelId="{30B276B5-A1A3-423C-910E-F6472904C93C}" type="presParOf" srcId="{DABF7224-3F6E-41AD-9570-19A777CB2212}" destId="{14AFA33B-B4FE-46BB-A18A-B3D3A1C65CA7}" srcOrd="0" destOrd="0" presId="urn:microsoft.com/office/officeart/2005/8/layout/hierarchy1"/>
    <dgm:cxn modelId="{9E544243-5B28-4F3E-8EA9-EC02FCCB12B3}" type="presParOf" srcId="{DABF7224-3F6E-41AD-9570-19A777CB2212}" destId="{F321EDD2-7986-41D9-8781-C8D26F83D2A4}" srcOrd="1" destOrd="0" presId="urn:microsoft.com/office/officeart/2005/8/layout/hierarchy1"/>
    <dgm:cxn modelId="{A83FB805-CA27-444F-8FE5-DA29D9375AA9}" type="presParOf" srcId="{4B332ECE-B825-4C91-AD19-14504DC1EA54}" destId="{EFAB2F52-0298-4C9D-82EA-18B6D47A01BB}" srcOrd="1" destOrd="0" presId="urn:microsoft.com/office/officeart/2005/8/layout/hierarchy1"/>
    <dgm:cxn modelId="{B97E44FD-876F-40CD-A42E-07EF911A14CA}" type="presParOf" srcId="{EFAB2F52-0298-4C9D-82EA-18B6D47A01BB}" destId="{F64EBBA1-C7C7-4205-B339-80A046DD22A1}" srcOrd="0" destOrd="0" presId="urn:microsoft.com/office/officeart/2005/8/layout/hierarchy1"/>
    <dgm:cxn modelId="{2B231F50-E76E-4ECF-9360-136AF08629A5}" type="presParOf" srcId="{EFAB2F52-0298-4C9D-82EA-18B6D47A01BB}" destId="{C10C46B8-6F5A-4BEC-AC98-3A96D970A1BB}" srcOrd="1" destOrd="0" presId="urn:microsoft.com/office/officeart/2005/8/layout/hierarchy1"/>
    <dgm:cxn modelId="{6E0491CF-1EFA-4A49-887C-A3A2E0F0D7A2}" type="presParOf" srcId="{C10C46B8-6F5A-4BEC-AC98-3A96D970A1BB}" destId="{0056A054-7F60-40E6-8084-ADDCD3A3C23E}" srcOrd="0" destOrd="0" presId="urn:microsoft.com/office/officeart/2005/8/layout/hierarchy1"/>
    <dgm:cxn modelId="{049D440D-A3F8-4B92-9605-976C3142B37B}" type="presParOf" srcId="{0056A054-7F60-40E6-8084-ADDCD3A3C23E}" destId="{737BD3C3-1761-45D6-8F64-971A1EBC4194}" srcOrd="0" destOrd="0" presId="urn:microsoft.com/office/officeart/2005/8/layout/hierarchy1"/>
    <dgm:cxn modelId="{6BB30E22-AB7F-4A22-B590-8B9B2FC284A6}" type="presParOf" srcId="{0056A054-7F60-40E6-8084-ADDCD3A3C23E}" destId="{9F463D8B-DFFB-427D-9B1B-46375E7636C7}" srcOrd="1" destOrd="0" presId="urn:microsoft.com/office/officeart/2005/8/layout/hierarchy1"/>
    <dgm:cxn modelId="{ED88BEB2-C2B9-4C69-A0CC-F2DCEDA13389}" type="presParOf" srcId="{C10C46B8-6F5A-4BEC-AC98-3A96D970A1BB}" destId="{54A8AD2C-7134-4F28-81B9-DA99A6B3A423}" srcOrd="1" destOrd="0" presId="urn:microsoft.com/office/officeart/2005/8/layout/hierarchy1"/>
    <dgm:cxn modelId="{415522E5-2523-4D1B-A6A1-06F86CBAF94B}" type="presParOf" srcId="{54A8AD2C-7134-4F28-81B9-DA99A6B3A423}" destId="{5909BD5F-6682-4F37-9569-14AF1733FDBD}" srcOrd="0" destOrd="0" presId="urn:microsoft.com/office/officeart/2005/8/layout/hierarchy1"/>
    <dgm:cxn modelId="{8484F38B-D989-4221-9353-774353ADA863}" type="presParOf" srcId="{54A8AD2C-7134-4F28-81B9-DA99A6B3A423}" destId="{02347103-4533-465C-8E4B-E99541973F6A}" srcOrd="1" destOrd="0" presId="urn:microsoft.com/office/officeart/2005/8/layout/hierarchy1"/>
    <dgm:cxn modelId="{AB5C9F02-74ED-451D-B8D4-AAD46073EEF9}" type="presParOf" srcId="{02347103-4533-465C-8E4B-E99541973F6A}" destId="{6233D727-D1E1-4652-86DA-6FE014B6C897}" srcOrd="0" destOrd="0" presId="urn:microsoft.com/office/officeart/2005/8/layout/hierarchy1"/>
    <dgm:cxn modelId="{7A84F0B0-8D76-4B67-87C3-D9FA68E6E209}" type="presParOf" srcId="{6233D727-D1E1-4652-86DA-6FE014B6C897}" destId="{1B9465D3-13ED-4353-B8E3-CE1D0F487074}" srcOrd="0" destOrd="0" presId="urn:microsoft.com/office/officeart/2005/8/layout/hierarchy1"/>
    <dgm:cxn modelId="{56171D25-E8F8-4770-97E3-33A4F39A0CA1}" type="presParOf" srcId="{6233D727-D1E1-4652-86DA-6FE014B6C897}" destId="{4EA9797D-1F04-4C5A-B2D6-ABDDFCDC38EC}" srcOrd="1" destOrd="0" presId="urn:microsoft.com/office/officeart/2005/8/layout/hierarchy1"/>
    <dgm:cxn modelId="{C4FA5D31-333C-4362-AB27-6515C7ED433D}" type="presParOf" srcId="{02347103-4533-465C-8E4B-E99541973F6A}" destId="{71BFCF77-1AFB-40A3-AF66-1D2B95AAF98A}" srcOrd="1" destOrd="0" presId="urn:microsoft.com/office/officeart/2005/8/layout/hierarchy1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C2D3BE9-C05F-4244-B2F2-C461D87CA379}" type="doc">
      <dgm:prSet loTypeId="urn:microsoft.com/office/officeart/2005/8/layout/hierarchy4" loCatId="hierarchy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A4B58C32-72A4-4AC7-A992-E5AAE7DC8C31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ОРГАНИЗОВАННЫЕ ПРЕСТУПНЫЕ  ФОРМИРОВАНИЯ</a:t>
          </a:r>
          <a:endParaRPr lang="ru-RU" b="1" cap="small" baseline="0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423854D-5024-42AA-AD08-0639B8A8BF5D}" type="parTrans" cxnId="{633E6495-D534-40AC-9F62-8E9372775D42}">
      <dgm:prSet/>
      <dgm:spPr/>
      <dgm:t>
        <a:bodyPr/>
        <a:lstStyle/>
        <a:p>
          <a:endParaRPr lang="ru-RU"/>
        </a:p>
      </dgm:t>
    </dgm:pt>
    <dgm:pt modelId="{562FABA1-80DA-4D1E-B8A3-4A0CCA8EEFCD}" type="sibTrans" cxnId="{633E6495-D534-40AC-9F62-8E9372775D42}">
      <dgm:prSet/>
      <dgm:spPr/>
      <dgm:t>
        <a:bodyPr/>
        <a:lstStyle/>
        <a:p>
          <a:endParaRPr lang="ru-RU"/>
        </a:p>
      </dgm:t>
    </dgm:pt>
    <dgm:pt modelId="{8669F74B-9AD5-4F00-9843-4AD79F42F1D9}">
      <dgm:prSet phldrT="[Текст]" custT="1"/>
      <dgm:spPr/>
      <dgm:t>
        <a:bodyPr/>
        <a:lstStyle/>
        <a:p>
          <a:r>
            <a:rPr lang="ru-RU" sz="2400" b="1" cap="small" baseline="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Преступные сообщества (преступные организации)</a:t>
          </a:r>
          <a:endParaRPr lang="ru-RU" sz="2400" b="1" cap="small" baseline="0" dirty="0"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4C4ED0FE-BB14-4870-8A5D-6FD66EAEAB7A}" type="parTrans" cxnId="{D483D223-D281-4E59-A027-B1DE10AA37A1}">
      <dgm:prSet/>
      <dgm:spPr/>
      <dgm:t>
        <a:bodyPr/>
        <a:lstStyle/>
        <a:p>
          <a:endParaRPr lang="ru-RU"/>
        </a:p>
      </dgm:t>
    </dgm:pt>
    <dgm:pt modelId="{27D4E968-2A69-4DB3-BB98-7D74662D5089}" type="sibTrans" cxnId="{D483D223-D281-4E59-A027-B1DE10AA37A1}">
      <dgm:prSet/>
      <dgm:spPr/>
      <dgm:t>
        <a:bodyPr/>
        <a:lstStyle/>
        <a:p>
          <a:endParaRPr lang="ru-RU"/>
        </a:p>
      </dgm:t>
    </dgm:pt>
    <dgm:pt modelId="{40E0DD7B-84A7-4A93-B3BF-A6AF43A128B0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Сплоченные организованные группы (организации)</a:t>
          </a:r>
          <a:endParaRPr lang="ru-RU" b="1" cap="small" baseline="0" dirty="0"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586F0A0-94D6-4643-9802-5425B4CE5CA4}" type="parTrans" cxnId="{8E57F15D-E03E-4CB7-8623-793A04C601C9}">
      <dgm:prSet/>
      <dgm:spPr/>
      <dgm:t>
        <a:bodyPr/>
        <a:lstStyle/>
        <a:p>
          <a:endParaRPr lang="ru-RU"/>
        </a:p>
      </dgm:t>
    </dgm:pt>
    <dgm:pt modelId="{6F73D406-2A74-4DBD-8CE4-A24FE59307AE}" type="sibTrans" cxnId="{8E57F15D-E03E-4CB7-8623-793A04C601C9}">
      <dgm:prSet/>
      <dgm:spPr/>
      <dgm:t>
        <a:bodyPr/>
        <a:lstStyle/>
        <a:p>
          <a:endParaRPr lang="ru-RU"/>
        </a:p>
      </dgm:t>
    </dgm:pt>
    <dgm:pt modelId="{043C7BF6-30DF-40A4-8459-881AD96A60E6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Объединения организованных групп</a:t>
          </a:r>
          <a:endParaRPr lang="ru-RU" b="1" cap="small" baseline="0" dirty="0"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8BC7851-ABDA-40C0-AD85-334DF8DE3C06}" type="parTrans" cxnId="{3DFAC30A-39BF-49B8-8312-8EF8926946A1}">
      <dgm:prSet/>
      <dgm:spPr/>
      <dgm:t>
        <a:bodyPr/>
        <a:lstStyle/>
        <a:p>
          <a:endParaRPr lang="ru-RU"/>
        </a:p>
      </dgm:t>
    </dgm:pt>
    <dgm:pt modelId="{92596E3A-C28C-4E2C-B98E-D33E184CB875}" type="sibTrans" cxnId="{3DFAC30A-39BF-49B8-8312-8EF8926946A1}">
      <dgm:prSet/>
      <dgm:spPr/>
      <dgm:t>
        <a:bodyPr/>
        <a:lstStyle/>
        <a:p>
          <a:endParaRPr lang="ru-RU"/>
        </a:p>
      </dgm:t>
    </dgm:pt>
    <dgm:pt modelId="{44A14151-2523-4B16-B86F-19F920EE666E}">
      <dgm:prSet phldrT="[Текст]" custT="1"/>
      <dgm:spPr/>
      <dgm:t>
        <a:bodyPr/>
        <a:lstStyle/>
        <a:p>
          <a:r>
            <a:rPr lang="ru-RU" sz="2000" b="1" cap="small" baseline="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Организованные группы  </a:t>
          </a:r>
          <a:endParaRPr lang="ru-RU" sz="2000" b="1" cap="small" baseline="0" dirty="0"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FA73A19D-EB99-4CA4-8EDB-8BFE50623B3E}" type="parTrans" cxnId="{FDB15B24-6B6D-4171-B7D4-5E863D8BF5B3}">
      <dgm:prSet/>
      <dgm:spPr/>
      <dgm:t>
        <a:bodyPr/>
        <a:lstStyle/>
        <a:p>
          <a:endParaRPr lang="ru-RU"/>
        </a:p>
      </dgm:t>
    </dgm:pt>
    <dgm:pt modelId="{B329E765-2655-4DB1-A93B-3DD9221F3D2B}" type="sibTrans" cxnId="{FDB15B24-6B6D-4171-B7D4-5E863D8BF5B3}">
      <dgm:prSet/>
      <dgm:spPr/>
      <dgm:t>
        <a:bodyPr/>
        <a:lstStyle/>
        <a:p>
          <a:endParaRPr lang="ru-RU"/>
        </a:p>
      </dgm:t>
    </dgm:pt>
    <dgm:pt modelId="{657C743B-EA62-473E-AABB-C70772B98486}" type="pres">
      <dgm:prSet presAssocID="{EC2D3BE9-C05F-4244-B2F2-C461D87CA37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1559F0-F252-4E1F-A83A-F5F418AE127D}" type="pres">
      <dgm:prSet presAssocID="{A4B58C32-72A4-4AC7-A992-E5AAE7DC8C31}" presName="vertOne" presStyleCnt="0"/>
      <dgm:spPr/>
    </dgm:pt>
    <dgm:pt modelId="{5A66150B-3105-442F-A962-03D5768882DE}" type="pres">
      <dgm:prSet presAssocID="{A4B58C32-72A4-4AC7-A992-E5AAE7DC8C3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5414D3-EABF-4BDF-9FC9-5AD27ED8BE9F}" type="pres">
      <dgm:prSet presAssocID="{A4B58C32-72A4-4AC7-A992-E5AAE7DC8C31}" presName="parTransOne" presStyleCnt="0"/>
      <dgm:spPr/>
    </dgm:pt>
    <dgm:pt modelId="{43BCEE54-9738-4ECD-8076-138C7063098A}" type="pres">
      <dgm:prSet presAssocID="{A4B58C32-72A4-4AC7-A992-E5AAE7DC8C31}" presName="horzOne" presStyleCnt="0"/>
      <dgm:spPr/>
    </dgm:pt>
    <dgm:pt modelId="{7D629C9B-1701-4FD5-84CC-C79A97B01DDD}" type="pres">
      <dgm:prSet presAssocID="{8669F74B-9AD5-4F00-9843-4AD79F42F1D9}" presName="vertTwo" presStyleCnt="0"/>
      <dgm:spPr/>
    </dgm:pt>
    <dgm:pt modelId="{65E88B4B-1CDF-4220-85D8-36A35A648E4B}" type="pres">
      <dgm:prSet presAssocID="{8669F74B-9AD5-4F00-9843-4AD79F42F1D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8CEE19-1ED2-445F-9697-552959665731}" type="pres">
      <dgm:prSet presAssocID="{8669F74B-9AD5-4F00-9843-4AD79F42F1D9}" presName="parTransTwo" presStyleCnt="0"/>
      <dgm:spPr/>
    </dgm:pt>
    <dgm:pt modelId="{5843B350-A968-4104-B62C-E81ACA959C77}" type="pres">
      <dgm:prSet presAssocID="{8669F74B-9AD5-4F00-9843-4AD79F42F1D9}" presName="horzTwo" presStyleCnt="0"/>
      <dgm:spPr/>
    </dgm:pt>
    <dgm:pt modelId="{DDEF7DD0-2E0B-4ABD-B354-02D0C61FCB00}" type="pres">
      <dgm:prSet presAssocID="{40E0DD7B-84A7-4A93-B3BF-A6AF43A128B0}" presName="vertThree" presStyleCnt="0"/>
      <dgm:spPr/>
    </dgm:pt>
    <dgm:pt modelId="{5BC34E38-A753-4B3A-9AAD-9584FDC80A50}" type="pres">
      <dgm:prSet presAssocID="{40E0DD7B-84A7-4A93-B3BF-A6AF43A128B0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BB0DE5-16C2-4775-A0E4-E16AD55D840F}" type="pres">
      <dgm:prSet presAssocID="{40E0DD7B-84A7-4A93-B3BF-A6AF43A128B0}" presName="horzThree" presStyleCnt="0"/>
      <dgm:spPr/>
    </dgm:pt>
    <dgm:pt modelId="{1A97614E-EACC-4AC0-B411-6BA22AD5CC2D}" type="pres">
      <dgm:prSet presAssocID="{6F73D406-2A74-4DBD-8CE4-A24FE59307AE}" presName="sibSpaceThree" presStyleCnt="0"/>
      <dgm:spPr/>
    </dgm:pt>
    <dgm:pt modelId="{05AFBD75-29E5-4B15-BCDA-1BCE622D5E70}" type="pres">
      <dgm:prSet presAssocID="{043C7BF6-30DF-40A4-8459-881AD96A60E6}" presName="vertThree" presStyleCnt="0"/>
      <dgm:spPr/>
    </dgm:pt>
    <dgm:pt modelId="{EB65CAE7-2B07-464D-BFE7-46D1FBD7D2C7}" type="pres">
      <dgm:prSet presAssocID="{043C7BF6-30DF-40A4-8459-881AD96A60E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05B39C-8A60-4540-96E3-D0876C43A98D}" type="pres">
      <dgm:prSet presAssocID="{043C7BF6-30DF-40A4-8459-881AD96A60E6}" presName="horzThree" presStyleCnt="0"/>
      <dgm:spPr/>
    </dgm:pt>
    <dgm:pt modelId="{0EC51577-B4D0-4057-AFA6-15BCAE4853A5}" type="pres">
      <dgm:prSet presAssocID="{27D4E968-2A69-4DB3-BB98-7D74662D5089}" presName="sibSpaceTwo" presStyleCnt="0"/>
      <dgm:spPr/>
    </dgm:pt>
    <dgm:pt modelId="{B97D068C-6E1C-4C8F-893B-F20EBA240308}" type="pres">
      <dgm:prSet presAssocID="{44A14151-2523-4B16-B86F-19F920EE666E}" presName="vertTwo" presStyleCnt="0"/>
      <dgm:spPr/>
    </dgm:pt>
    <dgm:pt modelId="{29B7759E-84A9-4ACB-8D28-7F4812DEB7E7}" type="pres">
      <dgm:prSet presAssocID="{44A14151-2523-4B16-B86F-19F920EE666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C77B76-6A33-4130-A8CF-6B16A901CFE1}" type="pres">
      <dgm:prSet presAssocID="{44A14151-2523-4B16-B86F-19F920EE666E}" presName="horzTwo" presStyleCnt="0"/>
      <dgm:spPr/>
    </dgm:pt>
  </dgm:ptLst>
  <dgm:cxnLst>
    <dgm:cxn modelId="{0800D902-675C-411B-9EE9-69BE8941C90A}" type="presOf" srcId="{A4B58C32-72A4-4AC7-A992-E5AAE7DC8C31}" destId="{5A66150B-3105-442F-A962-03D5768882DE}" srcOrd="0" destOrd="0" presId="urn:microsoft.com/office/officeart/2005/8/layout/hierarchy4"/>
    <dgm:cxn modelId="{33228406-10EB-4269-BE65-258B167950FF}" type="presOf" srcId="{8669F74B-9AD5-4F00-9843-4AD79F42F1D9}" destId="{65E88B4B-1CDF-4220-85D8-36A35A648E4B}" srcOrd="0" destOrd="0" presId="urn:microsoft.com/office/officeart/2005/8/layout/hierarchy4"/>
    <dgm:cxn modelId="{D483D223-D281-4E59-A027-B1DE10AA37A1}" srcId="{A4B58C32-72A4-4AC7-A992-E5AAE7DC8C31}" destId="{8669F74B-9AD5-4F00-9843-4AD79F42F1D9}" srcOrd="0" destOrd="0" parTransId="{4C4ED0FE-BB14-4870-8A5D-6FD66EAEAB7A}" sibTransId="{27D4E968-2A69-4DB3-BB98-7D74662D5089}"/>
    <dgm:cxn modelId="{3DFAC30A-39BF-49B8-8312-8EF8926946A1}" srcId="{8669F74B-9AD5-4F00-9843-4AD79F42F1D9}" destId="{043C7BF6-30DF-40A4-8459-881AD96A60E6}" srcOrd="1" destOrd="0" parTransId="{18BC7851-ABDA-40C0-AD85-334DF8DE3C06}" sibTransId="{92596E3A-C28C-4E2C-B98E-D33E184CB875}"/>
    <dgm:cxn modelId="{600703FC-90EF-4E92-B8B1-CDAC6F51BAEC}" type="presOf" srcId="{44A14151-2523-4B16-B86F-19F920EE666E}" destId="{29B7759E-84A9-4ACB-8D28-7F4812DEB7E7}" srcOrd="0" destOrd="0" presId="urn:microsoft.com/office/officeart/2005/8/layout/hierarchy4"/>
    <dgm:cxn modelId="{FDB15B24-6B6D-4171-B7D4-5E863D8BF5B3}" srcId="{A4B58C32-72A4-4AC7-A992-E5AAE7DC8C31}" destId="{44A14151-2523-4B16-B86F-19F920EE666E}" srcOrd="1" destOrd="0" parTransId="{FA73A19D-EB99-4CA4-8EDB-8BFE50623B3E}" sibTransId="{B329E765-2655-4DB1-A93B-3DD9221F3D2B}"/>
    <dgm:cxn modelId="{8E57F15D-E03E-4CB7-8623-793A04C601C9}" srcId="{8669F74B-9AD5-4F00-9843-4AD79F42F1D9}" destId="{40E0DD7B-84A7-4A93-B3BF-A6AF43A128B0}" srcOrd="0" destOrd="0" parTransId="{5586F0A0-94D6-4643-9802-5425B4CE5CA4}" sibTransId="{6F73D406-2A74-4DBD-8CE4-A24FE59307AE}"/>
    <dgm:cxn modelId="{8FED187F-1C18-44B4-8461-7A79FD9954DA}" type="presOf" srcId="{EC2D3BE9-C05F-4244-B2F2-C461D87CA379}" destId="{657C743B-EA62-473E-AABB-C70772B98486}" srcOrd="0" destOrd="0" presId="urn:microsoft.com/office/officeart/2005/8/layout/hierarchy4"/>
    <dgm:cxn modelId="{633E6495-D534-40AC-9F62-8E9372775D42}" srcId="{EC2D3BE9-C05F-4244-B2F2-C461D87CA379}" destId="{A4B58C32-72A4-4AC7-A992-E5AAE7DC8C31}" srcOrd="0" destOrd="0" parTransId="{6423854D-5024-42AA-AD08-0639B8A8BF5D}" sibTransId="{562FABA1-80DA-4D1E-B8A3-4A0CCA8EEFCD}"/>
    <dgm:cxn modelId="{CDD2A6FE-9E0C-47E0-83C9-91CB4B569099}" type="presOf" srcId="{043C7BF6-30DF-40A4-8459-881AD96A60E6}" destId="{EB65CAE7-2B07-464D-BFE7-46D1FBD7D2C7}" srcOrd="0" destOrd="0" presId="urn:microsoft.com/office/officeart/2005/8/layout/hierarchy4"/>
    <dgm:cxn modelId="{E5511A6F-FFF3-4529-A74E-17B958D172D2}" type="presOf" srcId="{40E0DD7B-84A7-4A93-B3BF-A6AF43A128B0}" destId="{5BC34E38-A753-4B3A-9AAD-9584FDC80A50}" srcOrd="0" destOrd="0" presId="urn:microsoft.com/office/officeart/2005/8/layout/hierarchy4"/>
    <dgm:cxn modelId="{9ED655E9-BC80-40F5-8BF7-24BE9C170BC3}" type="presParOf" srcId="{657C743B-EA62-473E-AABB-C70772B98486}" destId="{5F1559F0-F252-4E1F-A83A-F5F418AE127D}" srcOrd="0" destOrd="0" presId="urn:microsoft.com/office/officeart/2005/8/layout/hierarchy4"/>
    <dgm:cxn modelId="{0B9864DA-DA00-496D-8CF3-C8B1596CBA73}" type="presParOf" srcId="{5F1559F0-F252-4E1F-A83A-F5F418AE127D}" destId="{5A66150B-3105-442F-A962-03D5768882DE}" srcOrd="0" destOrd="0" presId="urn:microsoft.com/office/officeart/2005/8/layout/hierarchy4"/>
    <dgm:cxn modelId="{BDAA7566-04E6-4069-B6C4-55D0A6C0B991}" type="presParOf" srcId="{5F1559F0-F252-4E1F-A83A-F5F418AE127D}" destId="{F65414D3-EABF-4BDF-9FC9-5AD27ED8BE9F}" srcOrd="1" destOrd="0" presId="urn:microsoft.com/office/officeart/2005/8/layout/hierarchy4"/>
    <dgm:cxn modelId="{C626DD9E-B208-4B98-9D6A-5F006203F116}" type="presParOf" srcId="{5F1559F0-F252-4E1F-A83A-F5F418AE127D}" destId="{43BCEE54-9738-4ECD-8076-138C7063098A}" srcOrd="2" destOrd="0" presId="urn:microsoft.com/office/officeart/2005/8/layout/hierarchy4"/>
    <dgm:cxn modelId="{D3B2B221-228F-42F6-AABC-DEA21F3036BE}" type="presParOf" srcId="{43BCEE54-9738-4ECD-8076-138C7063098A}" destId="{7D629C9B-1701-4FD5-84CC-C79A97B01DDD}" srcOrd="0" destOrd="0" presId="urn:microsoft.com/office/officeart/2005/8/layout/hierarchy4"/>
    <dgm:cxn modelId="{A0BCC36C-E5D4-4A66-B496-F233A09A6DE7}" type="presParOf" srcId="{7D629C9B-1701-4FD5-84CC-C79A97B01DDD}" destId="{65E88B4B-1CDF-4220-85D8-36A35A648E4B}" srcOrd="0" destOrd="0" presId="urn:microsoft.com/office/officeart/2005/8/layout/hierarchy4"/>
    <dgm:cxn modelId="{310C8BC8-8793-48B1-86E1-6BD585D7111E}" type="presParOf" srcId="{7D629C9B-1701-4FD5-84CC-C79A97B01DDD}" destId="{458CEE19-1ED2-445F-9697-552959665731}" srcOrd="1" destOrd="0" presId="urn:microsoft.com/office/officeart/2005/8/layout/hierarchy4"/>
    <dgm:cxn modelId="{0028416E-8652-476D-B4EA-4A86B05870D0}" type="presParOf" srcId="{7D629C9B-1701-4FD5-84CC-C79A97B01DDD}" destId="{5843B350-A968-4104-B62C-E81ACA959C77}" srcOrd="2" destOrd="0" presId="urn:microsoft.com/office/officeart/2005/8/layout/hierarchy4"/>
    <dgm:cxn modelId="{DAC9EF86-CCBA-43DD-847D-44D35D1820B1}" type="presParOf" srcId="{5843B350-A968-4104-B62C-E81ACA959C77}" destId="{DDEF7DD0-2E0B-4ABD-B354-02D0C61FCB00}" srcOrd="0" destOrd="0" presId="urn:microsoft.com/office/officeart/2005/8/layout/hierarchy4"/>
    <dgm:cxn modelId="{FB94ED22-0A5D-41FE-9868-4967561D9534}" type="presParOf" srcId="{DDEF7DD0-2E0B-4ABD-B354-02D0C61FCB00}" destId="{5BC34E38-A753-4B3A-9AAD-9584FDC80A50}" srcOrd="0" destOrd="0" presId="urn:microsoft.com/office/officeart/2005/8/layout/hierarchy4"/>
    <dgm:cxn modelId="{ABDA2CA0-7D0B-4D4C-AA9D-71F77E95DA83}" type="presParOf" srcId="{DDEF7DD0-2E0B-4ABD-B354-02D0C61FCB00}" destId="{7ABB0DE5-16C2-4775-A0E4-E16AD55D840F}" srcOrd="1" destOrd="0" presId="urn:microsoft.com/office/officeart/2005/8/layout/hierarchy4"/>
    <dgm:cxn modelId="{9D922546-ABFE-45E3-B68E-7B938EDCCB0C}" type="presParOf" srcId="{5843B350-A968-4104-B62C-E81ACA959C77}" destId="{1A97614E-EACC-4AC0-B411-6BA22AD5CC2D}" srcOrd="1" destOrd="0" presId="urn:microsoft.com/office/officeart/2005/8/layout/hierarchy4"/>
    <dgm:cxn modelId="{AB59BE0C-1FD3-4286-982D-53B8A01427F1}" type="presParOf" srcId="{5843B350-A968-4104-B62C-E81ACA959C77}" destId="{05AFBD75-29E5-4B15-BCDA-1BCE622D5E70}" srcOrd="2" destOrd="0" presId="urn:microsoft.com/office/officeart/2005/8/layout/hierarchy4"/>
    <dgm:cxn modelId="{83AA1B80-230D-47D4-A7A2-CEC18C28C876}" type="presParOf" srcId="{05AFBD75-29E5-4B15-BCDA-1BCE622D5E70}" destId="{EB65CAE7-2B07-464D-BFE7-46D1FBD7D2C7}" srcOrd="0" destOrd="0" presId="urn:microsoft.com/office/officeart/2005/8/layout/hierarchy4"/>
    <dgm:cxn modelId="{C11203DA-6460-47B5-B047-331444C96C83}" type="presParOf" srcId="{05AFBD75-29E5-4B15-BCDA-1BCE622D5E70}" destId="{F805B39C-8A60-4540-96E3-D0876C43A98D}" srcOrd="1" destOrd="0" presId="urn:microsoft.com/office/officeart/2005/8/layout/hierarchy4"/>
    <dgm:cxn modelId="{1C6B7823-74A4-41E4-8037-A895E1657DFF}" type="presParOf" srcId="{43BCEE54-9738-4ECD-8076-138C7063098A}" destId="{0EC51577-B4D0-4057-AFA6-15BCAE4853A5}" srcOrd="1" destOrd="0" presId="urn:microsoft.com/office/officeart/2005/8/layout/hierarchy4"/>
    <dgm:cxn modelId="{6F1307D8-FD7A-4459-A223-9F2376904C1E}" type="presParOf" srcId="{43BCEE54-9738-4ECD-8076-138C7063098A}" destId="{B97D068C-6E1C-4C8F-893B-F20EBA240308}" srcOrd="2" destOrd="0" presId="urn:microsoft.com/office/officeart/2005/8/layout/hierarchy4"/>
    <dgm:cxn modelId="{AF6E2ABF-6B32-4353-A23B-58D20A1ACA5C}" type="presParOf" srcId="{B97D068C-6E1C-4C8F-893B-F20EBA240308}" destId="{29B7759E-84A9-4ACB-8D28-7F4812DEB7E7}" srcOrd="0" destOrd="0" presId="urn:microsoft.com/office/officeart/2005/8/layout/hierarchy4"/>
    <dgm:cxn modelId="{63C48584-83E8-4E27-9D3D-D3B03E568B7C}" type="presParOf" srcId="{B97D068C-6E1C-4C8F-893B-F20EBA240308}" destId="{12C77B76-6A33-4130-A8CF-6B16A901CFE1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36691F-30ED-4678-8BD3-52B448190558}" type="doc">
      <dgm:prSet loTypeId="urn:microsoft.com/office/officeart/2005/8/layout/hLis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31A4555-04CF-414A-BA9C-2910B2BCE375}">
      <dgm:prSet phldrT="[Текст]"/>
      <dgm:spPr/>
      <dgm:t>
        <a:bodyPr/>
        <a:lstStyle/>
        <a:p>
          <a:r>
            <a:rPr lang="ru-RU" b="1" cap="small" baseline="0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ПРИЧИННО  СВЯЗАННЫЕ  С ПРЕСТУПНОСТЬЮ  НЕГАТИВНЫЕ СОЦИАЛЬНЫЕ  ЯВЛЕНИЯ  И ПРОЦЕССЫ, ОБУСЛОВЛЕННЫЕ  ЗАКОНОМЕРНОСТЯМИ ФУНКЦИОНИРОВАНИЯ  ОБЩЕСТВА  И  СУЩЕСТВУЮЩИМИ  ПРОТИВОРЕЧИЯМИ   </a:t>
          </a:r>
          <a:endParaRPr lang="ru-RU" b="1" cap="small" baseline="0" dirty="0"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8388F92-F71F-48F5-A8AA-2B277ACF47ED}" type="parTrans" cxnId="{B2CCDD37-3739-4FA6-AA91-C179EE3D165F}">
      <dgm:prSet/>
      <dgm:spPr/>
      <dgm:t>
        <a:bodyPr/>
        <a:lstStyle/>
        <a:p>
          <a:endParaRPr lang="ru-RU"/>
        </a:p>
      </dgm:t>
    </dgm:pt>
    <dgm:pt modelId="{67588604-3968-4EF7-9B4E-5705FF1C652E}" type="sibTrans" cxnId="{B2CCDD37-3739-4FA6-AA91-C179EE3D165F}">
      <dgm:prSet/>
      <dgm:spPr/>
      <dgm:t>
        <a:bodyPr/>
        <a:lstStyle/>
        <a:p>
          <a:endParaRPr lang="ru-RU"/>
        </a:p>
      </dgm:t>
    </dgm:pt>
    <dgm:pt modelId="{CB0327E4-2447-4CC5-90DD-2FF3BD0FCD7A}">
      <dgm:prSet phldrT="[Текст]" custT="1"/>
      <dgm:spPr/>
      <dgm:t>
        <a:bodyPr/>
        <a:lstStyle/>
        <a:p>
          <a:pPr algn="ctr"/>
          <a:endParaRPr lang="ru-RU" sz="19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  <a:p>
          <a:pPr algn="ctr"/>
          <a:r>
            <a:rPr lang="ru-R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 сфере экономики</a:t>
          </a:r>
          <a:r>
            <a:rPr lang="ru-RU" sz="1600" b="0" dirty="0" smtClean="0">
              <a:effectLst/>
              <a:latin typeface="Constantia" pitchFamily="18" charset="0"/>
            </a:rPr>
            <a:t> </a:t>
          </a:r>
        </a:p>
        <a:p>
          <a:pPr algn="ctr"/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Несоответствие между производством и потреблением;</a:t>
          </a:r>
        </a:p>
        <a:p>
          <a:pPr algn="ctr"/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Различия и противоречия в видах, формах и условиях труда;</a:t>
          </a:r>
        </a:p>
        <a:p>
          <a:pPr algn="ctr"/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Различия в уровне материальной обеспеченности.</a:t>
          </a:r>
          <a:r>
            <a:rPr lang="ru-RU" sz="12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  </a:t>
          </a:r>
        </a:p>
        <a:p>
          <a:pPr algn="ctr"/>
          <a:r>
            <a:rPr lang="ru-R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                 </a:t>
          </a:r>
          <a:endParaRPr lang="ru-RU" sz="1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7A2F75E-CD3D-4A18-95CA-6AA2C2448DB8}" type="parTrans" cxnId="{BD26649E-82EB-4292-B5DC-03782405917E}">
      <dgm:prSet/>
      <dgm:spPr/>
      <dgm:t>
        <a:bodyPr/>
        <a:lstStyle/>
        <a:p>
          <a:endParaRPr lang="ru-RU"/>
        </a:p>
      </dgm:t>
    </dgm:pt>
    <dgm:pt modelId="{2A936FA3-DACF-4742-9A25-30EBF237FE3C}" type="sibTrans" cxnId="{BD26649E-82EB-4292-B5DC-03782405917E}">
      <dgm:prSet/>
      <dgm:spPr/>
      <dgm:t>
        <a:bodyPr/>
        <a:lstStyle/>
        <a:p>
          <a:endParaRPr lang="ru-RU"/>
        </a:p>
      </dgm:t>
    </dgm:pt>
    <dgm:pt modelId="{4D9DD5CE-89E3-457A-B7AD-82A71B419C65}">
      <dgm:prSet phldrT="[Текст]" custT="1"/>
      <dgm:spPr/>
      <dgm:t>
        <a:bodyPr/>
        <a:lstStyle/>
        <a:p>
          <a:r>
            <a:rPr lang="ru-RU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 политической сфере </a:t>
          </a:r>
          <a:r>
            <a:rPr lang="ru-RU" sz="1900" b="0" dirty="0" smtClean="0">
              <a:effectLst/>
              <a:latin typeface="Constantia" pitchFamily="18" charset="0"/>
            </a:rPr>
            <a:t> 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Противоречия в организации власти и управления;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Противоречия, связанные с уровнем демократии;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Противоречия в обеспечении законности.</a:t>
          </a:r>
          <a:r>
            <a:rPr lang="ru-RU" sz="12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</a:p>
        <a:p>
          <a:r>
            <a:rPr lang="ru-RU" sz="12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 </a:t>
          </a:r>
          <a:endParaRPr lang="ru-RU" sz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C30B27-2DA5-492C-A913-A3B117CA55E3}" type="parTrans" cxnId="{0D2AECC6-6615-4420-85ED-E36455ADA625}">
      <dgm:prSet/>
      <dgm:spPr/>
      <dgm:t>
        <a:bodyPr/>
        <a:lstStyle/>
        <a:p>
          <a:endParaRPr lang="ru-RU"/>
        </a:p>
      </dgm:t>
    </dgm:pt>
    <dgm:pt modelId="{A1D191C5-D158-42BF-8DAC-2C3F238F293F}" type="sibTrans" cxnId="{0D2AECC6-6615-4420-85ED-E36455ADA625}">
      <dgm:prSet/>
      <dgm:spPr/>
      <dgm:t>
        <a:bodyPr/>
        <a:lstStyle/>
        <a:p>
          <a:endParaRPr lang="ru-RU"/>
        </a:p>
      </dgm:t>
    </dgm:pt>
    <dgm:pt modelId="{29345767-BFF9-4104-9E93-A3CEC9D51DB5}">
      <dgm:prSet phldrT="[Текст]" custT="1"/>
      <dgm:spPr/>
      <dgm:t>
        <a:bodyPr/>
        <a:lstStyle/>
        <a:p>
          <a:endParaRPr lang="ru-RU" sz="1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 сфере социальных отношений</a:t>
          </a:r>
          <a:r>
            <a:rPr lang="ru-RU" sz="1600" b="0" dirty="0" smtClean="0">
              <a:effectLst/>
              <a:latin typeface="Constantia" pitchFamily="18" charset="0"/>
            </a:rPr>
            <a:t> 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Семейно-бытовые проблемы;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Противоречия в положении молодёжи;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Национально-этнические противоречия;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Противоречия в условиях жизни в различных видах поселений (город – село, центр – периферия)</a:t>
          </a:r>
          <a:r>
            <a:rPr lang="ru-RU" sz="12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 </a:t>
          </a:r>
          <a:endParaRPr lang="ru-RU" sz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CD6A21-5424-4663-9B51-3B3B678D505E}" type="parTrans" cxnId="{5C3F2C72-8DE0-477D-A84C-F982E5667DAD}">
      <dgm:prSet/>
      <dgm:spPr/>
      <dgm:t>
        <a:bodyPr/>
        <a:lstStyle/>
        <a:p>
          <a:endParaRPr lang="ru-RU"/>
        </a:p>
      </dgm:t>
    </dgm:pt>
    <dgm:pt modelId="{ACDF85B7-6987-44EE-B475-D219B96107EF}" type="sibTrans" cxnId="{5C3F2C72-8DE0-477D-A84C-F982E5667DAD}">
      <dgm:prSet/>
      <dgm:spPr/>
      <dgm:t>
        <a:bodyPr/>
        <a:lstStyle/>
        <a:p>
          <a:endParaRPr lang="ru-RU"/>
        </a:p>
      </dgm:t>
    </dgm:pt>
    <dgm:pt modelId="{987372AC-6D12-4313-AE9C-4C5FD4A31CF2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 идеологической сфере</a:t>
          </a:r>
          <a:endParaRPr lang="ru-RU" sz="18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Противоречия в состоянии общественного сознания, правосознания, морали и нравственности;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Противоречия в условиях образования и воспитания;</a:t>
          </a:r>
        </a:p>
        <a:p>
          <a:r>
            <a:rPr lang="ru-RU" sz="12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Религиозные противоречия.</a:t>
          </a:r>
          <a:r>
            <a:rPr lang="ru-RU" sz="12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  </a:t>
          </a:r>
          <a:endParaRPr lang="ru-RU" sz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7248AE-8B48-400C-9516-477A6681E5E5}" type="parTrans" cxnId="{5323BB44-5C66-4D50-808A-B3D5B2E358D5}">
      <dgm:prSet/>
      <dgm:spPr/>
      <dgm:t>
        <a:bodyPr/>
        <a:lstStyle/>
        <a:p>
          <a:endParaRPr lang="ru-RU"/>
        </a:p>
      </dgm:t>
    </dgm:pt>
    <dgm:pt modelId="{4E8973F8-17B3-44BE-9109-E2200B7773E3}" type="sibTrans" cxnId="{5323BB44-5C66-4D50-808A-B3D5B2E358D5}">
      <dgm:prSet/>
      <dgm:spPr/>
      <dgm:t>
        <a:bodyPr/>
        <a:lstStyle/>
        <a:p>
          <a:endParaRPr lang="ru-RU"/>
        </a:p>
      </dgm:t>
    </dgm:pt>
    <dgm:pt modelId="{62F5D6C4-46E9-42D1-8717-8A61C2B86821}" type="pres">
      <dgm:prSet presAssocID="{6B36691F-30ED-4678-8BD3-52B44819055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F6D642-2C55-4C71-A11A-9B5471FC54F5}" type="pres">
      <dgm:prSet presAssocID="{731A4555-04CF-414A-BA9C-2910B2BCE375}" presName="roof" presStyleLbl="dkBgShp" presStyleIdx="0" presStyleCnt="2"/>
      <dgm:spPr/>
      <dgm:t>
        <a:bodyPr/>
        <a:lstStyle/>
        <a:p>
          <a:endParaRPr lang="ru-RU"/>
        </a:p>
      </dgm:t>
    </dgm:pt>
    <dgm:pt modelId="{CD59939D-31EB-4AAB-9231-264505C19C1D}" type="pres">
      <dgm:prSet presAssocID="{731A4555-04CF-414A-BA9C-2910B2BCE375}" presName="pillars" presStyleCnt="0"/>
      <dgm:spPr/>
    </dgm:pt>
    <dgm:pt modelId="{341FD3C1-BA6F-46D6-9CC8-3A870B5121CF}" type="pres">
      <dgm:prSet presAssocID="{731A4555-04CF-414A-BA9C-2910B2BCE37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BAA65-C40D-4850-876D-286B08E79F21}" type="pres">
      <dgm:prSet presAssocID="{4D9DD5CE-89E3-457A-B7AD-82A71B419C6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20A47-08E6-43FA-B49C-DF69A6C10930}" type="pres">
      <dgm:prSet presAssocID="{29345767-BFF9-4104-9E93-A3CEC9D51DB5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F44B1-1077-453D-BA22-1344C9B34BF4}" type="pres">
      <dgm:prSet presAssocID="{987372AC-6D12-4313-AE9C-4C5FD4A31CF2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AFEC7-4560-4967-A506-A49F1616D415}" type="pres">
      <dgm:prSet presAssocID="{731A4555-04CF-414A-BA9C-2910B2BCE375}" presName="base" presStyleLbl="dkBgShp" presStyleIdx="1" presStyleCnt="2"/>
      <dgm:spPr/>
    </dgm:pt>
  </dgm:ptLst>
  <dgm:cxnLst>
    <dgm:cxn modelId="{B2CCDD37-3739-4FA6-AA91-C179EE3D165F}" srcId="{6B36691F-30ED-4678-8BD3-52B448190558}" destId="{731A4555-04CF-414A-BA9C-2910B2BCE375}" srcOrd="0" destOrd="0" parTransId="{C8388F92-F71F-48F5-A8AA-2B277ACF47ED}" sibTransId="{67588604-3968-4EF7-9B4E-5705FF1C652E}"/>
    <dgm:cxn modelId="{0D2AECC6-6615-4420-85ED-E36455ADA625}" srcId="{731A4555-04CF-414A-BA9C-2910B2BCE375}" destId="{4D9DD5CE-89E3-457A-B7AD-82A71B419C65}" srcOrd="1" destOrd="0" parTransId="{8AC30B27-2DA5-492C-A913-A3B117CA55E3}" sibTransId="{A1D191C5-D158-42BF-8DAC-2C3F238F293F}"/>
    <dgm:cxn modelId="{286F2755-D8A5-4A78-A549-1CA314AD7AF5}" type="presOf" srcId="{987372AC-6D12-4313-AE9C-4C5FD4A31CF2}" destId="{937F44B1-1077-453D-BA22-1344C9B34BF4}" srcOrd="0" destOrd="0" presId="urn:microsoft.com/office/officeart/2005/8/layout/hList3"/>
    <dgm:cxn modelId="{BAF7D18C-93A3-4283-8D15-E77E926DDA33}" type="presOf" srcId="{4D9DD5CE-89E3-457A-B7AD-82A71B419C65}" destId="{EF1BAA65-C40D-4850-876D-286B08E79F21}" srcOrd="0" destOrd="0" presId="urn:microsoft.com/office/officeart/2005/8/layout/hList3"/>
    <dgm:cxn modelId="{5C3F2C72-8DE0-477D-A84C-F982E5667DAD}" srcId="{731A4555-04CF-414A-BA9C-2910B2BCE375}" destId="{29345767-BFF9-4104-9E93-A3CEC9D51DB5}" srcOrd="2" destOrd="0" parTransId="{6BCD6A21-5424-4663-9B51-3B3B678D505E}" sibTransId="{ACDF85B7-6987-44EE-B475-D219B96107EF}"/>
    <dgm:cxn modelId="{5323BB44-5C66-4D50-808A-B3D5B2E358D5}" srcId="{731A4555-04CF-414A-BA9C-2910B2BCE375}" destId="{987372AC-6D12-4313-AE9C-4C5FD4A31CF2}" srcOrd="3" destOrd="0" parTransId="{597248AE-8B48-400C-9516-477A6681E5E5}" sibTransId="{4E8973F8-17B3-44BE-9109-E2200B7773E3}"/>
    <dgm:cxn modelId="{C7A1822D-A187-4115-9A7F-C23B79867267}" type="presOf" srcId="{CB0327E4-2447-4CC5-90DD-2FF3BD0FCD7A}" destId="{341FD3C1-BA6F-46D6-9CC8-3A870B5121CF}" srcOrd="0" destOrd="0" presId="urn:microsoft.com/office/officeart/2005/8/layout/hList3"/>
    <dgm:cxn modelId="{BD26649E-82EB-4292-B5DC-03782405917E}" srcId="{731A4555-04CF-414A-BA9C-2910B2BCE375}" destId="{CB0327E4-2447-4CC5-90DD-2FF3BD0FCD7A}" srcOrd="0" destOrd="0" parTransId="{D7A2F75E-CD3D-4A18-95CA-6AA2C2448DB8}" sibTransId="{2A936FA3-DACF-4742-9A25-30EBF237FE3C}"/>
    <dgm:cxn modelId="{97AE592C-3484-4AA5-8959-12309796E772}" type="presOf" srcId="{731A4555-04CF-414A-BA9C-2910B2BCE375}" destId="{1BF6D642-2C55-4C71-A11A-9B5471FC54F5}" srcOrd="0" destOrd="0" presId="urn:microsoft.com/office/officeart/2005/8/layout/hList3"/>
    <dgm:cxn modelId="{35503F32-AC1D-4CDF-ABA1-4348DC22CE79}" type="presOf" srcId="{6B36691F-30ED-4678-8BD3-52B448190558}" destId="{62F5D6C4-46E9-42D1-8717-8A61C2B86821}" srcOrd="0" destOrd="0" presId="urn:microsoft.com/office/officeart/2005/8/layout/hList3"/>
    <dgm:cxn modelId="{209E7660-34B2-4659-B6C2-C0707A124EC7}" type="presOf" srcId="{29345767-BFF9-4104-9E93-A3CEC9D51DB5}" destId="{AFE20A47-08E6-43FA-B49C-DF69A6C10930}" srcOrd="0" destOrd="0" presId="urn:microsoft.com/office/officeart/2005/8/layout/hList3"/>
    <dgm:cxn modelId="{9BE032FB-ADD7-4863-B196-C9659B95BD28}" type="presParOf" srcId="{62F5D6C4-46E9-42D1-8717-8A61C2B86821}" destId="{1BF6D642-2C55-4C71-A11A-9B5471FC54F5}" srcOrd="0" destOrd="0" presId="urn:microsoft.com/office/officeart/2005/8/layout/hList3"/>
    <dgm:cxn modelId="{1E9E4627-6A26-486B-9C1C-7BDA479CC6CD}" type="presParOf" srcId="{62F5D6C4-46E9-42D1-8717-8A61C2B86821}" destId="{CD59939D-31EB-4AAB-9231-264505C19C1D}" srcOrd="1" destOrd="0" presId="urn:microsoft.com/office/officeart/2005/8/layout/hList3"/>
    <dgm:cxn modelId="{EFF326F2-3382-4016-B542-1AF95B8F77C1}" type="presParOf" srcId="{CD59939D-31EB-4AAB-9231-264505C19C1D}" destId="{341FD3C1-BA6F-46D6-9CC8-3A870B5121CF}" srcOrd="0" destOrd="0" presId="urn:microsoft.com/office/officeart/2005/8/layout/hList3"/>
    <dgm:cxn modelId="{CC6593B8-5AC8-4EC3-9629-E61F2BF89650}" type="presParOf" srcId="{CD59939D-31EB-4AAB-9231-264505C19C1D}" destId="{EF1BAA65-C40D-4850-876D-286B08E79F21}" srcOrd="1" destOrd="0" presId="urn:microsoft.com/office/officeart/2005/8/layout/hList3"/>
    <dgm:cxn modelId="{2F69A95A-FD2E-47EB-9A4E-584B8A09A17D}" type="presParOf" srcId="{CD59939D-31EB-4AAB-9231-264505C19C1D}" destId="{AFE20A47-08E6-43FA-B49C-DF69A6C10930}" srcOrd="2" destOrd="0" presId="urn:microsoft.com/office/officeart/2005/8/layout/hList3"/>
    <dgm:cxn modelId="{77D66DB5-F5F6-4444-A19E-D2C95770E1A1}" type="presParOf" srcId="{CD59939D-31EB-4AAB-9231-264505C19C1D}" destId="{937F44B1-1077-453D-BA22-1344C9B34BF4}" srcOrd="3" destOrd="0" presId="urn:microsoft.com/office/officeart/2005/8/layout/hList3"/>
    <dgm:cxn modelId="{B6B864B7-064E-4721-90C3-3E2B117E44BD}" type="presParOf" srcId="{62F5D6C4-46E9-42D1-8717-8A61C2B86821}" destId="{6E0AFEC7-4560-4967-A506-A49F1616D415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9905C3-C86F-4544-ACA5-F14BDC72D43B}" type="doc">
      <dgm:prSet loTypeId="urn:microsoft.com/office/officeart/2005/8/layout/hierarchy4" loCatId="hierarchy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BD5E03F0-4ABB-4FAD-8801-A975257FB61D}">
      <dgm:prSet phldrT="[Текст]"/>
      <dgm:spPr/>
      <dgm:t>
        <a:bodyPr/>
        <a:lstStyle/>
        <a:p>
          <a:r>
            <a:rPr lang="ru-RU" baseline="0" dirty="0" smtClean="0">
              <a:solidFill>
                <a:srgbClr val="ABE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СОЦИАЛЬНО-ДЕМОГРАФИЧЕСКИЕ ПРИЗНАКИ ЛИЧНОСТИ</a:t>
          </a:r>
          <a:r>
            <a:rPr lang="ru-RU" dirty="0" smtClean="0">
              <a:solidFill>
                <a:srgbClr val="ABE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dirty="0">
            <a:solidFill>
              <a:srgbClr val="ABE9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C39BBD-F834-4B98-94E1-BB59A0F73563}" type="parTrans" cxnId="{1ED43E2D-1ECC-4C81-8066-B58C4C45AB84}">
      <dgm:prSet/>
      <dgm:spPr/>
      <dgm:t>
        <a:bodyPr/>
        <a:lstStyle/>
        <a:p>
          <a:endParaRPr lang="ru-RU"/>
        </a:p>
      </dgm:t>
    </dgm:pt>
    <dgm:pt modelId="{BEF34255-0F0C-464F-9CA8-F64747A83F67}" type="sibTrans" cxnId="{1ED43E2D-1ECC-4C81-8066-B58C4C45AB84}">
      <dgm:prSet/>
      <dgm:spPr/>
      <dgm:t>
        <a:bodyPr/>
        <a:lstStyle/>
        <a:p>
          <a:endParaRPr lang="ru-RU"/>
        </a:p>
      </dgm:t>
    </dgm:pt>
    <dgm:pt modelId="{90942B1D-FF4F-4838-A2CA-75777722EB7D}">
      <dgm:prSet phldrT="[Текст]"/>
      <dgm:spPr/>
      <dgm:t>
        <a:bodyPr/>
        <a:lstStyle/>
        <a:p>
          <a:r>
            <a:rPr lang="ru-RU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Пол</a:t>
          </a:r>
          <a:endParaRPr lang="ru-RU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81BE593-60AC-40A6-9D9B-89A9E5358020}" type="parTrans" cxnId="{38D5FC0D-C4EB-4A33-9DCA-F6A40EFC1B4B}">
      <dgm:prSet/>
      <dgm:spPr/>
      <dgm:t>
        <a:bodyPr/>
        <a:lstStyle/>
        <a:p>
          <a:endParaRPr lang="ru-RU"/>
        </a:p>
      </dgm:t>
    </dgm:pt>
    <dgm:pt modelId="{6C275F6F-EE19-49DA-BEAF-36F5FA861DA0}" type="sibTrans" cxnId="{38D5FC0D-C4EB-4A33-9DCA-F6A40EFC1B4B}">
      <dgm:prSet/>
      <dgm:spPr/>
      <dgm:t>
        <a:bodyPr/>
        <a:lstStyle/>
        <a:p>
          <a:endParaRPr lang="ru-RU"/>
        </a:p>
      </dgm:t>
    </dgm:pt>
    <dgm:pt modelId="{1F14CC62-83E2-463B-8237-108641D61177}">
      <dgm:prSet phldrT="[Текст]"/>
      <dgm:spPr/>
      <dgm:t>
        <a:bodyPr/>
        <a:lstStyle/>
        <a:p>
          <a:r>
            <a:rPr lang="ru-RU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Социальные роли и статусы</a:t>
          </a:r>
          <a:endParaRPr lang="ru-RU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058FA3A-FB11-4ABF-BBB6-0F6EC64599C5}" type="sibTrans" cxnId="{40954052-B6F9-4798-8320-70D7CDA8E923}">
      <dgm:prSet/>
      <dgm:spPr/>
      <dgm:t>
        <a:bodyPr/>
        <a:lstStyle/>
        <a:p>
          <a:endParaRPr lang="ru-RU"/>
        </a:p>
      </dgm:t>
    </dgm:pt>
    <dgm:pt modelId="{1F081D44-BFB6-41DA-8536-0410D72D4CAD}" type="parTrans" cxnId="{40954052-B6F9-4798-8320-70D7CDA8E923}">
      <dgm:prSet/>
      <dgm:spPr/>
      <dgm:t>
        <a:bodyPr/>
        <a:lstStyle/>
        <a:p>
          <a:endParaRPr lang="ru-RU"/>
        </a:p>
      </dgm:t>
    </dgm:pt>
    <dgm:pt modelId="{DBFAF287-B7B0-49D7-B9C6-431F5C714248}">
      <dgm:prSet phldrT="[Текст]"/>
      <dgm:spPr/>
      <dgm:t>
        <a:bodyPr/>
        <a:lstStyle/>
        <a:p>
          <a:r>
            <a:rPr lang="ru-RU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Семейное положение</a:t>
          </a:r>
          <a:endParaRPr lang="ru-RU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AF0E32D-B492-46E3-9253-32315BFB0416}" type="sibTrans" cxnId="{387B7718-6DB1-4D44-BD8E-CD7EDEEB4E28}">
      <dgm:prSet/>
      <dgm:spPr/>
      <dgm:t>
        <a:bodyPr/>
        <a:lstStyle/>
        <a:p>
          <a:endParaRPr lang="ru-RU"/>
        </a:p>
      </dgm:t>
    </dgm:pt>
    <dgm:pt modelId="{142A7085-7615-4BC1-9A1C-95670E235940}" type="parTrans" cxnId="{387B7718-6DB1-4D44-BD8E-CD7EDEEB4E28}">
      <dgm:prSet/>
      <dgm:spPr/>
      <dgm:t>
        <a:bodyPr/>
        <a:lstStyle/>
        <a:p>
          <a:endParaRPr lang="ru-RU"/>
        </a:p>
      </dgm:t>
    </dgm:pt>
    <dgm:pt modelId="{41A71EDB-7043-4948-B536-32496E3A9357}">
      <dgm:prSet phldrT="[Текст]"/>
      <dgm:spPr/>
      <dgm:t>
        <a:bodyPr/>
        <a:lstStyle/>
        <a:p>
          <a:r>
            <a:rPr lang="ru-RU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Род</a:t>
          </a:r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ru-RU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занятий</a:t>
          </a:r>
          <a:endParaRPr lang="ru-RU" dirty="0">
            <a:solidFill>
              <a:srgbClr val="FFFFB7"/>
            </a:solidFill>
          </a:endParaRPr>
        </a:p>
      </dgm:t>
    </dgm:pt>
    <dgm:pt modelId="{949AB4E9-D756-43EF-AF2F-4D8DAC94F096}" type="parTrans" cxnId="{F1D3576A-46EB-4724-95DA-D2C95207B226}">
      <dgm:prSet/>
      <dgm:spPr/>
      <dgm:t>
        <a:bodyPr/>
        <a:lstStyle/>
        <a:p>
          <a:endParaRPr lang="ru-RU"/>
        </a:p>
      </dgm:t>
    </dgm:pt>
    <dgm:pt modelId="{A9B90DAE-301F-4CE2-9A30-AF8D9676F934}" type="sibTrans" cxnId="{F1D3576A-46EB-4724-95DA-D2C95207B226}">
      <dgm:prSet/>
      <dgm:spPr/>
      <dgm:t>
        <a:bodyPr/>
        <a:lstStyle/>
        <a:p>
          <a:endParaRPr lang="ru-RU"/>
        </a:p>
      </dgm:t>
    </dgm:pt>
    <dgm:pt modelId="{E321B9BD-6D0F-45D2-BB51-D22E820DBA2C}">
      <dgm:prSet phldrT="[Текст]" custT="1"/>
      <dgm:spPr/>
      <dgm:t>
        <a:bodyPr/>
        <a:lstStyle/>
        <a:p>
          <a:r>
            <a:rPr lang="ru-RU" sz="1900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Материальные</a:t>
          </a:r>
          <a:r>
            <a:rPr lang="en-US" sz="1900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ru-RU" sz="1900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условия</a:t>
          </a:r>
          <a:r>
            <a:rPr lang="ru-RU" sz="1900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endParaRPr lang="ru-RU" sz="1900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3BEAFB3-A1D7-4E36-93C2-A2C80F548489}" type="parTrans" cxnId="{41B564EB-5FE4-495D-AAB5-B43A5CEF7618}">
      <dgm:prSet/>
      <dgm:spPr/>
      <dgm:t>
        <a:bodyPr/>
        <a:lstStyle/>
        <a:p>
          <a:endParaRPr lang="ru-RU"/>
        </a:p>
      </dgm:t>
    </dgm:pt>
    <dgm:pt modelId="{99A31261-A65C-4615-993D-DCA5DA7A5902}" type="sibTrans" cxnId="{41B564EB-5FE4-495D-AAB5-B43A5CEF7618}">
      <dgm:prSet/>
      <dgm:spPr/>
      <dgm:t>
        <a:bodyPr/>
        <a:lstStyle/>
        <a:p>
          <a:endParaRPr lang="ru-RU"/>
        </a:p>
      </dgm:t>
    </dgm:pt>
    <dgm:pt modelId="{4EBC822A-58BF-42C7-97B9-C6CCD06050B1}">
      <dgm:prSet phldrT="[Текст]"/>
      <dgm:spPr/>
      <dgm:t>
        <a:bodyPr/>
        <a:lstStyle/>
        <a:p>
          <a:r>
            <a:rPr lang="ru-RU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Возраст</a:t>
          </a:r>
          <a:endParaRPr lang="ru-RU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C3639B5-ACF9-4764-A3D9-0134CC3FA9F7}" type="parTrans" cxnId="{85361100-E51A-4B95-B07B-F57181FDB796}">
      <dgm:prSet/>
      <dgm:spPr/>
      <dgm:t>
        <a:bodyPr/>
        <a:lstStyle/>
        <a:p>
          <a:endParaRPr lang="ru-RU"/>
        </a:p>
      </dgm:t>
    </dgm:pt>
    <dgm:pt modelId="{447026DC-75EE-4DCF-AB11-F70D10D85376}" type="sibTrans" cxnId="{85361100-E51A-4B95-B07B-F57181FDB796}">
      <dgm:prSet/>
      <dgm:spPr/>
      <dgm:t>
        <a:bodyPr/>
        <a:lstStyle/>
        <a:p>
          <a:endParaRPr lang="ru-RU"/>
        </a:p>
      </dgm:t>
    </dgm:pt>
    <dgm:pt modelId="{7DADAA55-7ECE-4F10-8E6B-E340A7D57B3F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Образование</a:t>
          </a:r>
          <a:endParaRPr lang="ru-RU" sz="2000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B54909D2-64F1-4ECC-9DCC-067A28B8C11A}" type="parTrans" cxnId="{C775FF7E-7264-45C0-B5D8-5142F33887FB}">
      <dgm:prSet/>
      <dgm:spPr/>
      <dgm:t>
        <a:bodyPr/>
        <a:lstStyle/>
        <a:p>
          <a:endParaRPr lang="ru-RU"/>
        </a:p>
      </dgm:t>
    </dgm:pt>
    <dgm:pt modelId="{755FBF92-DC7C-43E6-ADDC-290C56F7F224}" type="sibTrans" cxnId="{C775FF7E-7264-45C0-B5D8-5142F33887FB}">
      <dgm:prSet/>
      <dgm:spPr/>
      <dgm:t>
        <a:bodyPr/>
        <a:lstStyle/>
        <a:p>
          <a:endParaRPr lang="ru-RU"/>
        </a:p>
      </dgm:t>
    </dgm:pt>
    <dgm:pt modelId="{B4DD0C30-4AC7-4EBD-87C4-8E072B5787F6}">
      <dgm:prSet phldrT="[Текст]" custT="1"/>
      <dgm:spPr/>
      <dgm:t>
        <a:bodyPr/>
        <a:lstStyle/>
        <a:p>
          <a:r>
            <a:rPr lang="ru-RU" sz="1900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Специальность</a:t>
          </a:r>
          <a:endParaRPr lang="ru-RU" sz="1900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4685541-7AC9-4552-9745-505B0B0D5433}" type="parTrans" cxnId="{F01B135E-B33B-4E52-ABD8-A22249D6B5B9}">
      <dgm:prSet/>
      <dgm:spPr/>
      <dgm:t>
        <a:bodyPr/>
        <a:lstStyle/>
        <a:p>
          <a:endParaRPr lang="ru-RU"/>
        </a:p>
      </dgm:t>
    </dgm:pt>
    <dgm:pt modelId="{49D67C14-C241-4093-87FA-985B79820440}" type="sibTrans" cxnId="{F01B135E-B33B-4E52-ABD8-A22249D6B5B9}">
      <dgm:prSet/>
      <dgm:spPr/>
      <dgm:t>
        <a:bodyPr/>
        <a:lstStyle/>
        <a:p>
          <a:endParaRPr lang="ru-RU"/>
        </a:p>
      </dgm:t>
    </dgm:pt>
    <dgm:pt modelId="{460C27E6-BE15-4BAD-8822-D290E176B5CF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Социальное положение</a:t>
          </a:r>
          <a:endParaRPr lang="ru-RU" sz="2000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A237C27-F0D9-4BBF-9537-43D1CC013FD9}" type="parTrans" cxnId="{3A4AA2AF-ECBD-4F8C-A01C-E1A2D724F27B}">
      <dgm:prSet/>
      <dgm:spPr/>
      <dgm:t>
        <a:bodyPr/>
        <a:lstStyle/>
        <a:p>
          <a:endParaRPr lang="ru-RU"/>
        </a:p>
      </dgm:t>
    </dgm:pt>
    <dgm:pt modelId="{CCE5A8D5-345C-4735-A140-236164250D70}" type="sibTrans" cxnId="{3A4AA2AF-ECBD-4F8C-A01C-E1A2D724F27B}">
      <dgm:prSet/>
      <dgm:spPr/>
      <dgm:t>
        <a:bodyPr/>
        <a:lstStyle/>
        <a:p>
          <a:endParaRPr lang="ru-RU"/>
        </a:p>
      </dgm:t>
    </dgm:pt>
    <dgm:pt modelId="{DDC4B22D-D31A-4BA6-9DA7-14A1C8E0C696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Гражданство </a:t>
          </a:r>
          <a:endParaRPr lang="ru-RU" sz="2000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885D2EC-9566-4B12-B887-FE48619F3B41}" type="parTrans" cxnId="{87D002EB-0A72-4A71-91A8-13AF66DC93F3}">
      <dgm:prSet/>
      <dgm:spPr/>
      <dgm:t>
        <a:bodyPr/>
        <a:lstStyle/>
        <a:p>
          <a:endParaRPr lang="ru-RU"/>
        </a:p>
      </dgm:t>
    </dgm:pt>
    <dgm:pt modelId="{1DF003C1-A1D9-4C60-8FF6-8B049B402CB4}" type="sibTrans" cxnId="{87D002EB-0A72-4A71-91A8-13AF66DC93F3}">
      <dgm:prSet/>
      <dgm:spPr/>
      <dgm:t>
        <a:bodyPr/>
        <a:lstStyle/>
        <a:p>
          <a:endParaRPr lang="ru-RU"/>
        </a:p>
      </dgm:t>
    </dgm:pt>
    <dgm:pt modelId="{31B5B287-15E5-45E7-B64C-5E7AD48A46CE}">
      <dgm:prSet phldrT="[Текст]"/>
      <dgm:spPr/>
      <dgm:t>
        <a:bodyPr/>
        <a:lstStyle/>
        <a:p>
          <a:r>
            <a:rPr lang="ru-RU" cap="small" baseline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Наличие постоянного места жительства</a:t>
          </a:r>
          <a:endParaRPr lang="ru-RU" cap="small" baseline="0" dirty="0">
            <a:solidFill>
              <a:srgbClr val="FFFFB7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53F81D7-1EBE-4E37-9DA0-D3B883D9AF71}" type="parTrans" cxnId="{68CEFA41-9EA7-4B36-8DBD-2142C2B3DAF0}">
      <dgm:prSet/>
      <dgm:spPr/>
      <dgm:t>
        <a:bodyPr/>
        <a:lstStyle/>
        <a:p>
          <a:endParaRPr lang="ru-RU"/>
        </a:p>
      </dgm:t>
    </dgm:pt>
    <dgm:pt modelId="{904592A9-58F2-450E-B096-21CF0A393C92}" type="sibTrans" cxnId="{68CEFA41-9EA7-4B36-8DBD-2142C2B3DAF0}">
      <dgm:prSet/>
      <dgm:spPr/>
      <dgm:t>
        <a:bodyPr/>
        <a:lstStyle/>
        <a:p>
          <a:endParaRPr lang="ru-RU"/>
        </a:p>
      </dgm:t>
    </dgm:pt>
    <dgm:pt modelId="{AE52D0FC-7B75-48BE-AA77-F18CE84D0BB3}" type="pres">
      <dgm:prSet presAssocID="{DA9905C3-C86F-4544-ACA5-F14BDC72D43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1B0EC1-7880-4A5F-A478-DBEAB2675CDD}" type="pres">
      <dgm:prSet presAssocID="{BD5E03F0-4ABB-4FAD-8801-A975257FB61D}" presName="vertOne" presStyleCnt="0"/>
      <dgm:spPr/>
    </dgm:pt>
    <dgm:pt modelId="{D75472AC-BEFF-4496-A8EC-16FA22134DD5}" type="pres">
      <dgm:prSet presAssocID="{BD5E03F0-4ABB-4FAD-8801-A975257FB61D}" presName="txOne" presStyleLbl="node0" presStyleIdx="0" presStyleCnt="1" custLinFactNeighborX="716" custLinFactNeighborY="-62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340A4-41D8-421E-8A6E-48127918D59F}" type="pres">
      <dgm:prSet presAssocID="{BD5E03F0-4ABB-4FAD-8801-A975257FB61D}" presName="parTransOne" presStyleCnt="0"/>
      <dgm:spPr/>
    </dgm:pt>
    <dgm:pt modelId="{710CF205-A7FC-400A-AC6B-9F0EB2F2DBB7}" type="pres">
      <dgm:prSet presAssocID="{BD5E03F0-4ABB-4FAD-8801-A975257FB61D}" presName="horzOne" presStyleCnt="0"/>
      <dgm:spPr/>
    </dgm:pt>
    <dgm:pt modelId="{A623CCC6-05E6-4A30-A23A-63E05B82C18A}" type="pres">
      <dgm:prSet presAssocID="{90942B1D-FF4F-4838-A2CA-75777722EB7D}" presName="vertTwo" presStyleCnt="0"/>
      <dgm:spPr/>
    </dgm:pt>
    <dgm:pt modelId="{2752D64A-7B61-4931-A323-CE9AF1C2C598}" type="pres">
      <dgm:prSet presAssocID="{90942B1D-FF4F-4838-A2CA-75777722EB7D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899975-B4D7-4F6D-9488-20E22E01A1E5}" type="pres">
      <dgm:prSet presAssocID="{90942B1D-FF4F-4838-A2CA-75777722EB7D}" presName="parTransTwo" presStyleCnt="0"/>
      <dgm:spPr/>
    </dgm:pt>
    <dgm:pt modelId="{699D890D-0C39-482B-A9B0-E260B3648D91}" type="pres">
      <dgm:prSet presAssocID="{90942B1D-FF4F-4838-A2CA-75777722EB7D}" presName="horzTwo" presStyleCnt="0"/>
      <dgm:spPr/>
    </dgm:pt>
    <dgm:pt modelId="{7E42CF3D-99EF-4896-862D-B98C7D421FFB}" type="pres">
      <dgm:prSet presAssocID="{4EBC822A-58BF-42C7-97B9-C6CCD06050B1}" presName="vertThree" presStyleCnt="0"/>
      <dgm:spPr/>
    </dgm:pt>
    <dgm:pt modelId="{2F6FBD81-E63B-4263-B3CA-030EA157A8B3}" type="pres">
      <dgm:prSet presAssocID="{4EBC822A-58BF-42C7-97B9-C6CCD06050B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849078-9804-4F0C-8E39-1B5818B87823}" type="pres">
      <dgm:prSet presAssocID="{4EBC822A-58BF-42C7-97B9-C6CCD06050B1}" presName="parTransThree" presStyleCnt="0"/>
      <dgm:spPr/>
    </dgm:pt>
    <dgm:pt modelId="{B93C0619-E2F6-4CDC-ACF9-26E8D3F9BF5D}" type="pres">
      <dgm:prSet presAssocID="{4EBC822A-58BF-42C7-97B9-C6CCD06050B1}" presName="horzThree" presStyleCnt="0"/>
      <dgm:spPr/>
    </dgm:pt>
    <dgm:pt modelId="{192B30DD-032C-465C-928A-7A1819B6574A}" type="pres">
      <dgm:prSet presAssocID="{7DADAA55-7ECE-4F10-8E6B-E340A7D57B3F}" presName="vertFour" presStyleCnt="0">
        <dgm:presLayoutVars>
          <dgm:chPref val="3"/>
        </dgm:presLayoutVars>
      </dgm:prSet>
      <dgm:spPr/>
    </dgm:pt>
    <dgm:pt modelId="{C2DCB66E-67F2-41B3-A7DB-A74D731D5C7A}" type="pres">
      <dgm:prSet presAssocID="{7DADAA55-7ECE-4F10-8E6B-E340A7D57B3F}" presName="txFour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B81C78-40F8-4591-AD12-693FCDA09083}" type="pres">
      <dgm:prSet presAssocID="{7DADAA55-7ECE-4F10-8E6B-E340A7D57B3F}" presName="parTransFour" presStyleCnt="0"/>
      <dgm:spPr/>
    </dgm:pt>
    <dgm:pt modelId="{65E64136-7079-431D-90C4-7F0C35E8ECA3}" type="pres">
      <dgm:prSet presAssocID="{7DADAA55-7ECE-4F10-8E6B-E340A7D57B3F}" presName="horzFour" presStyleCnt="0"/>
      <dgm:spPr/>
    </dgm:pt>
    <dgm:pt modelId="{3BA13DF4-9C22-4374-9207-C256B12ECA3C}" type="pres">
      <dgm:prSet presAssocID="{E321B9BD-6D0F-45D2-BB51-D22E820DBA2C}" presName="vertFour" presStyleCnt="0">
        <dgm:presLayoutVars>
          <dgm:chPref val="3"/>
        </dgm:presLayoutVars>
      </dgm:prSet>
      <dgm:spPr/>
    </dgm:pt>
    <dgm:pt modelId="{C0561C1A-BE38-409C-B2FE-EE40B6D80257}" type="pres">
      <dgm:prSet presAssocID="{E321B9BD-6D0F-45D2-BB51-D22E820DBA2C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CD8A2F-1A61-4626-8C33-D5B2D0419C33}" type="pres">
      <dgm:prSet presAssocID="{E321B9BD-6D0F-45D2-BB51-D22E820DBA2C}" presName="horzFour" presStyleCnt="0"/>
      <dgm:spPr/>
    </dgm:pt>
    <dgm:pt modelId="{D824A2E6-826A-42B5-9A01-BDA233E6DF80}" type="pres">
      <dgm:prSet presAssocID="{6C275F6F-EE19-49DA-BEAF-36F5FA861DA0}" presName="sibSpaceTwo" presStyleCnt="0"/>
      <dgm:spPr/>
    </dgm:pt>
    <dgm:pt modelId="{E821E2A8-97AC-4774-AA01-F2BD7CB13745}" type="pres">
      <dgm:prSet presAssocID="{41A71EDB-7043-4948-B536-32496E3A9357}" presName="vertTwo" presStyleCnt="0"/>
      <dgm:spPr/>
    </dgm:pt>
    <dgm:pt modelId="{D7038156-E79E-4DAD-8D03-05A25EADEE67}" type="pres">
      <dgm:prSet presAssocID="{41A71EDB-7043-4948-B536-32496E3A9357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99E3C-926E-478A-AB24-A408FE318574}" type="pres">
      <dgm:prSet presAssocID="{41A71EDB-7043-4948-B536-32496E3A9357}" presName="parTransTwo" presStyleCnt="0"/>
      <dgm:spPr/>
    </dgm:pt>
    <dgm:pt modelId="{F7AEF969-5C34-4B35-B3B0-85E361F3B47E}" type="pres">
      <dgm:prSet presAssocID="{41A71EDB-7043-4948-B536-32496E3A9357}" presName="horzTwo" presStyleCnt="0"/>
      <dgm:spPr/>
    </dgm:pt>
    <dgm:pt modelId="{1E875E00-AD2E-4604-98C7-970675EA1724}" type="pres">
      <dgm:prSet presAssocID="{DBFAF287-B7B0-49D7-B9C6-431F5C714248}" presName="vertThree" presStyleCnt="0"/>
      <dgm:spPr/>
    </dgm:pt>
    <dgm:pt modelId="{AF952C04-50C4-48DC-BA62-C667744AA9DE}" type="pres">
      <dgm:prSet presAssocID="{DBFAF287-B7B0-49D7-B9C6-431F5C71424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91304E-88A5-48CB-9A33-99F040EF6188}" type="pres">
      <dgm:prSet presAssocID="{DBFAF287-B7B0-49D7-B9C6-431F5C714248}" presName="parTransThree" presStyleCnt="0"/>
      <dgm:spPr/>
    </dgm:pt>
    <dgm:pt modelId="{0A401599-7A7A-419C-81F6-C1BA54F524D8}" type="pres">
      <dgm:prSet presAssocID="{DBFAF287-B7B0-49D7-B9C6-431F5C714248}" presName="horzThree" presStyleCnt="0"/>
      <dgm:spPr/>
    </dgm:pt>
    <dgm:pt modelId="{32F3F0A0-D4CC-4737-813A-E6B8FE409DAF}" type="pres">
      <dgm:prSet presAssocID="{460C27E6-BE15-4BAD-8822-D290E176B5CF}" presName="vertFour" presStyleCnt="0">
        <dgm:presLayoutVars>
          <dgm:chPref val="3"/>
        </dgm:presLayoutVars>
      </dgm:prSet>
      <dgm:spPr/>
    </dgm:pt>
    <dgm:pt modelId="{758BE9A7-7ACD-431E-953F-B0E16D537522}" type="pres">
      <dgm:prSet presAssocID="{460C27E6-BE15-4BAD-8822-D290E176B5CF}" presName="txFour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9D1FD9-019B-4D55-B90C-1FE1F86F9334}" type="pres">
      <dgm:prSet presAssocID="{460C27E6-BE15-4BAD-8822-D290E176B5CF}" presName="parTransFour" presStyleCnt="0"/>
      <dgm:spPr/>
    </dgm:pt>
    <dgm:pt modelId="{57519FA7-7CCA-4459-8693-FA63B2970914}" type="pres">
      <dgm:prSet presAssocID="{460C27E6-BE15-4BAD-8822-D290E176B5CF}" presName="horzFour" presStyleCnt="0"/>
      <dgm:spPr/>
    </dgm:pt>
    <dgm:pt modelId="{9DCD3994-0C0B-49B9-82B6-03F1468CA0EB}" type="pres">
      <dgm:prSet presAssocID="{B4DD0C30-4AC7-4EBD-87C4-8E072B5787F6}" presName="vertFour" presStyleCnt="0">
        <dgm:presLayoutVars>
          <dgm:chPref val="3"/>
        </dgm:presLayoutVars>
      </dgm:prSet>
      <dgm:spPr/>
    </dgm:pt>
    <dgm:pt modelId="{EE981B91-E800-4587-9B6A-3F113E422A73}" type="pres">
      <dgm:prSet presAssocID="{B4DD0C30-4AC7-4EBD-87C4-8E072B5787F6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ABCF53-EC14-45E2-B400-B77EA390FA59}" type="pres">
      <dgm:prSet presAssocID="{B4DD0C30-4AC7-4EBD-87C4-8E072B5787F6}" presName="horzFour" presStyleCnt="0"/>
      <dgm:spPr/>
    </dgm:pt>
    <dgm:pt modelId="{77F3D8E6-25A6-4BB0-A1E8-285577389FC7}" type="pres">
      <dgm:prSet presAssocID="{A9B90DAE-301F-4CE2-9A30-AF8D9676F934}" presName="sibSpaceTwo" presStyleCnt="0"/>
      <dgm:spPr/>
    </dgm:pt>
    <dgm:pt modelId="{7AC769E7-2582-47DE-8761-A8E8DEEEF933}" type="pres">
      <dgm:prSet presAssocID="{1F14CC62-83E2-463B-8237-108641D61177}" presName="vertTwo" presStyleCnt="0"/>
      <dgm:spPr/>
    </dgm:pt>
    <dgm:pt modelId="{4C9CA5E8-37CD-4B89-A866-2944330509D9}" type="pres">
      <dgm:prSet presAssocID="{1F14CC62-83E2-463B-8237-108641D6117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A6F64C-364F-4996-937A-A593C3B0F54D}" type="pres">
      <dgm:prSet presAssocID="{1F14CC62-83E2-463B-8237-108641D61177}" presName="parTransTwo" presStyleCnt="0"/>
      <dgm:spPr/>
    </dgm:pt>
    <dgm:pt modelId="{AABECD14-DE7F-4EA1-91E4-F04DFA29E08A}" type="pres">
      <dgm:prSet presAssocID="{1F14CC62-83E2-463B-8237-108641D61177}" presName="horzTwo" presStyleCnt="0"/>
      <dgm:spPr/>
    </dgm:pt>
    <dgm:pt modelId="{3BE1A324-39CF-4D91-8D11-DC2221568E77}" type="pres">
      <dgm:prSet presAssocID="{31B5B287-15E5-45E7-B64C-5E7AD48A46CE}" presName="vertThree" presStyleCnt="0"/>
      <dgm:spPr/>
    </dgm:pt>
    <dgm:pt modelId="{C729B2A4-49F9-4B60-8ABD-30362D25DCCE}" type="pres">
      <dgm:prSet presAssocID="{31B5B287-15E5-45E7-B64C-5E7AD48A46CE}" presName="txThree" presStyleLbl="node3" presStyleIdx="2" presStyleCnt="3" custScaleY="2005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3E518-FE9B-4706-8E49-BD2E5F64125C}" type="pres">
      <dgm:prSet presAssocID="{31B5B287-15E5-45E7-B64C-5E7AD48A46CE}" presName="parTransThree" presStyleCnt="0"/>
      <dgm:spPr/>
    </dgm:pt>
    <dgm:pt modelId="{B9FC9B2B-1B1C-43E4-9593-B4D757048115}" type="pres">
      <dgm:prSet presAssocID="{31B5B287-15E5-45E7-B64C-5E7AD48A46CE}" presName="horzThree" presStyleCnt="0"/>
      <dgm:spPr/>
    </dgm:pt>
    <dgm:pt modelId="{AB69CDA4-188F-4399-A685-28F14CEE48A3}" type="pres">
      <dgm:prSet presAssocID="{DDC4B22D-D31A-4BA6-9DA7-14A1C8E0C696}" presName="vertFour" presStyleCnt="0">
        <dgm:presLayoutVars>
          <dgm:chPref val="3"/>
        </dgm:presLayoutVars>
      </dgm:prSet>
      <dgm:spPr/>
    </dgm:pt>
    <dgm:pt modelId="{A9C95C2C-06E2-4FD3-BA5A-A76932611877}" type="pres">
      <dgm:prSet presAssocID="{DDC4B22D-D31A-4BA6-9DA7-14A1C8E0C696}" presName="txFour" presStyleLbl="node4" presStyleIdx="4" presStyleCnt="5" custScaleY="102547" custLinFactY="10685" custLinFactNeighborX="-8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F57BBA-1D55-46CF-AA8D-9D18B938AC01}" type="pres">
      <dgm:prSet presAssocID="{DDC4B22D-D31A-4BA6-9DA7-14A1C8E0C696}" presName="horzFour" presStyleCnt="0"/>
      <dgm:spPr/>
    </dgm:pt>
  </dgm:ptLst>
  <dgm:cxnLst>
    <dgm:cxn modelId="{87D002EB-0A72-4A71-91A8-13AF66DC93F3}" srcId="{31B5B287-15E5-45E7-B64C-5E7AD48A46CE}" destId="{DDC4B22D-D31A-4BA6-9DA7-14A1C8E0C696}" srcOrd="0" destOrd="0" parTransId="{C885D2EC-9566-4B12-B887-FE48619F3B41}" sibTransId="{1DF003C1-A1D9-4C60-8FF6-8B049B402CB4}"/>
    <dgm:cxn modelId="{3A4AA2AF-ECBD-4F8C-A01C-E1A2D724F27B}" srcId="{DBFAF287-B7B0-49D7-B9C6-431F5C714248}" destId="{460C27E6-BE15-4BAD-8822-D290E176B5CF}" srcOrd="0" destOrd="0" parTransId="{6A237C27-F0D9-4BBF-9537-43D1CC013FD9}" sibTransId="{CCE5A8D5-345C-4735-A140-236164250D70}"/>
    <dgm:cxn modelId="{387B7718-6DB1-4D44-BD8E-CD7EDEEB4E28}" srcId="{41A71EDB-7043-4948-B536-32496E3A9357}" destId="{DBFAF287-B7B0-49D7-B9C6-431F5C714248}" srcOrd="0" destOrd="0" parTransId="{142A7085-7615-4BC1-9A1C-95670E235940}" sibTransId="{2AF0E32D-B492-46E3-9253-32315BFB0416}"/>
    <dgm:cxn modelId="{4AD9866C-5295-4CAC-BDD7-FE01A1E77632}" type="presOf" srcId="{460C27E6-BE15-4BAD-8822-D290E176B5CF}" destId="{758BE9A7-7ACD-431E-953F-B0E16D537522}" srcOrd="0" destOrd="0" presId="urn:microsoft.com/office/officeart/2005/8/layout/hierarchy4"/>
    <dgm:cxn modelId="{38D5FC0D-C4EB-4A33-9DCA-F6A40EFC1B4B}" srcId="{BD5E03F0-4ABB-4FAD-8801-A975257FB61D}" destId="{90942B1D-FF4F-4838-A2CA-75777722EB7D}" srcOrd="0" destOrd="0" parTransId="{581BE593-60AC-40A6-9D9B-89A9E5358020}" sibTransId="{6C275F6F-EE19-49DA-BEAF-36F5FA861DA0}"/>
    <dgm:cxn modelId="{187B2B55-7020-48A9-9837-48578E0ADBF7}" type="presOf" srcId="{7DADAA55-7ECE-4F10-8E6B-E340A7D57B3F}" destId="{C2DCB66E-67F2-41B3-A7DB-A74D731D5C7A}" srcOrd="0" destOrd="0" presId="urn:microsoft.com/office/officeart/2005/8/layout/hierarchy4"/>
    <dgm:cxn modelId="{85361100-E51A-4B95-B07B-F57181FDB796}" srcId="{90942B1D-FF4F-4838-A2CA-75777722EB7D}" destId="{4EBC822A-58BF-42C7-97B9-C6CCD06050B1}" srcOrd="0" destOrd="0" parTransId="{1C3639B5-ACF9-4764-A3D9-0134CC3FA9F7}" sibTransId="{447026DC-75EE-4DCF-AB11-F70D10D85376}"/>
    <dgm:cxn modelId="{C775FF7E-7264-45C0-B5D8-5142F33887FB}" srcId="{4EBC822A-58BF-42C7-97B9-C6CCD06050B1}" destId="{7DADAA55-7ECE-4F10-8E6B-E340A7D57B3F}" srcOrd="0" destOrd="0" parTransId="{B54909D2-64F1-4ECC-9DCC-067A28B8C11A}" sibTransId="{755FBF92-DC7C-43E6-ADDC-290C56F7F224}"/>
    <dgm:cxn modelId="{6EFEBBA9-7F3A-414B-91D5-70F8DE1061F6}" type="presOf" srcId="{E321B9BD-6D0F-45D2-BB51-D22E820DBA2C}" destId="{C0561C1A-BE38-409C-B2FE-EE40B6D80257}" srcOrd="0" destOrd="0" presId="urn:microsoft.com/office/officeart/2005/8/layout/hierarchy4"/>
    <dgm:cxn modelId="{0FDF03B1-E2DD-4AE2-A35D-412C7702CF2D}" type="presOf" srcId="{BD5E03F0-4ABB-4FAD-8801-A975257FB61D}" destId="{D75472AC-BEFF-4496-A8EC-16FA22134DD5}" srcOrd="0" destOrd="0" presId="urn:microsoft.com/office/officeart/2005/8/layout/hierarchy4"/>
    <dgm:cxn modelId="{F963C2CA-AD87-43B6-9DE7-C03106261C14}" type="presOf" srcId="{DDC4B22D-D31A-4BA6-9DA7-14A1C8E0C696}" destId="{A9C95C2C-06E2-4FD3-BA5A-A76932611877}" srcOrd="0" destOrd="0" presId="urn:microsoft.com/office/officeart/2005/8/layout/hierarchy4"/>
    <dgm:cxn modelId="{11AC16B9-6D05-4862-A298-529B9D0EE209}" type="presOf" srcId="{31B5B287-15E5-45E7-B64C-5E7AD48A46CE}" destId="{C729B2A4-49F9-4B60-8ABD-30362D25DCCE}" srcOrd="0" destOrd="0" presId="urn:microsoft.com/office/officeart/2005/8/layout/hierarchy4"/>
    <dgm:cxn modelId="{41B564EB-5FE4-495D-AAB5-B43A5CEF7618}" srcId="{7DADAA55-7ECE-4F10-8E6B-E340A7D57B3F}" destId="{E321B9BD-6D0F-45D2-BB51-D22E820DBA2C}" srcOrd="0" destOrd="0" parTransId="{63BEAFB3-A1D7-4E36-93C2-A2C80F548489}" sibTransId="{99A31261-A65C-4615-993D-DCA5DA7A5902}"/>
    <dgm:cxn modelId="{F01B135E-B33B-4E52-ABD8-A22249D6B5B9}" srcId="{460C27E6-BE15-4BAD-8822-D290E176B5CF}" destId="{B4DD0C30-4AC7-4EBD-87C4-8E072B5787F6}" srcOrd="0" destOrd="0" parTransId="{54685541-7AC9-4552-9745-505B0B0D5433}" sibTransId="{49D67C14-C241-4093-87FA-985B79820440}"/>
    <dgm:cxn modelId="{7E3B3CE7-0B81-4008-A2B7-095638E467BE}" type="presOf" srcId="{4EBC822A-58BF-42C7-97B9-C6CCD06050B1}" destId="{2F6FBD81-E63B-4263-B3CA-030EA157A8B3}" srcOrd="0" destOrd="0" presId="urn:microsoft.com/office/officeart/2005/8/layout/hierarchy4"/>
    <dgm:cxn modelId="{A7609A79-6445-4D9C-B11A-B2C3987DE773}" type="presOf" srcId="{DBFAF287-B7B0-49D7-B9C6-431F5C714248}" destId="{AF952C04-50C4-48DC-BA62-C667744AA9DE}" srcOrd="0" destOrd="0" presId="urn:microsoft.com/office/officeart/2005/8/layout/hierarchy4"/>
    <dgm:cxn modelId="{0635CB3D-4E16-4BC5-8868-C4485A584C88}" type="presOf" srcId="{41A71EDB-7043-4948-B536-32496E3A9357}" destId="{D7038156-E79E-4DAD-8D03-05A25EADEE67}" srcOrd="0" destOrd="0" presId="urn:microsoft.com/office/officeart/2005/8/layout/hierarchy4"/>
    <dgm:cxn modelId="{F1D3576A-46EB-4724-95DA-D2C95207B226}" srcId="{BD5E03F0-4ABB-4FAD-8801-A975257FB61D}" destId="{41A71EDB-7043-4948-B536-32496E3A9357}" srcOrd="1" destOrd="0" parTransId="{949AB4E9-D756-43EF-AF2F-4D8DAC94F096}" sibTransId="{A9B90DAE-301F-4CE2-9A30-AF8D9676F934}"/>
    <dgm:cxn modelId="{3DC70060-8F5E-4812-95C7-75E96EECA456}" type="presOf" srcId="{1F14CC62-83E2-463B-8237-108641D61177}" destId="{4C9CA5E8-37CD-4B89-A866-2944330509D9}" srcOrd="0" destOrd="0" presId="urn:microsoft.com/office/officeart/2005/8/layout/hierarchy4"/>
    <dgm:cxn modelId="{68CEFA41-9EA7-4B36-8DBD-2142C2B3DAF0}" srcId="{1F14CC62-83E2-463B-8237-108641D61177}" destId="{31B5B287-15E5-45E7-B64C-5E7AD48A46CE}" srcOrd="0" destOrd="0" parTransId="{253F81D7-1EBE-4E37-9DA0-D3B883D9AF71}" sibTransId="{904592A9-58F2-450E-B096-21CF0A393C92}"/>
    <dgm:cxn modelId="{1ED43E2D-1ECC-4C81-8066-B58C4C45AB84}" srcId="{DA9905C3-C86F-4544-ACA5-F14BDC72D43B}" destId="{BD5E03F0-4ABB-4FAD-8801-A975257FB61D}" srcOrd="0" destOrd="0" parTransId="{ABC39BBD-F834-4B98-94E1-BB59A0F73563}" sibTransId="{BEF34255-0F0C-464F-9CA8-F64747A83F67}"/>
    <dgm:cxn modelId="{27527BCA-7499-430C-BB89-A675BD15EB4B}" type="presOf" srcId="{90942B1D-FF4F-4838-A2CA-75777722EB7D}" destId="{2752D64A-7B61-4931-A323-CE9AF1C2C598}" srcOrd="0" destOrd="0" presId="urn:microsoft.com/office/officeart/2005/8/layout/hierarchy4"/>
    <dgm:cxn modelId="{40954052-B6F9-4798-8320-70D7CDA8E923}" srcId="{BD5E03F0-4ABB-4FAD-8801-A975257FB61D}" destId="{1F14CC62-83E2-463B-8237-108641D61177}" srcOrd="2" destOrd="0" parTransId="{1F081D44-BFB6-41DA-8536-0410D72D4CAD}" sibTransId="{5058FA3A-FB11-4ABF-BBB6-0F6EC64599C5}"/>
    <dgm:cxn modelId="{0E0F9151-A2B2-46E8-A371-F7ACC8753F27}" type="presOf" srcId="{DA9905C3-C86F-4544-ACA5-F14BDC72D43B}" destId="{AE52D0FC-7B75-48BE-AA77-F18CE84D0BB3}" srcOrd="0" destOrd="0" presId="urn:microsoft.com/office/officeart/2005/8/layout/hierarchy4"/>
    <dgm:cxn modelId="{1DB0B6F4-BA9B-4470-8C9C-A4761B78CD11}" type="presOf" srcId="{B4DD0C30-4AC7-4EBD-87C4-8E072B5787F6}" destId="{EE981B91-E800-4587-9B6A-3F113E422A73}" srcOrd="0" destOrd="0" presId="urn:microsoft.com/office/officeart/2005/8/layout/hierarchy4"/>
    <dgm:cxn modelId="{56BF43F6-F208-4379-B11B-BF963030A61C}" type="presParOf" srcId="{AE52D0FC-7B75-48BE-AA77-F18CE84D0BB3}" destId="{EB1B0EC1-7880-4A5F-A478-DBEAB2675CDD}" srcOrd="0" destOrd="0" presId="urn:microsoft.com/office/officeart/2005/8/layout/hierarchy4"/>
    <dgm:cxn modelId="{DFD00A91-91BC-4304-9E52-B1C2935466AA}" type="presParOf" srcId="{EB1B0EC1-7880-4A5F-A478-DBEAB2675CDD}" destId="{D75472AC-BEFF-4496-A8EC-16FA22134DD5}" srcOrd="0" destOrd="0" presId="urn:microsoft.com/office/officeart/2005/8/layout/hierarchy4"/>
    <dgm:cxn modelId="{7E038370-96CD-4F62-81C4-648BD7B5606B}" type="presParOf" srcId="{EB1B0EC1-7880-4A5F-A478-DBEAB2675CDD}" destId="{787340A4-41D8-421E-8A6E-48127918D59F}" srcOrd="1" destOrd="0" presId="urn:microsoft.com/office/officeart/2005/8/layout/hierarchy4"/>
    <dgm:cxn modelId="{6CE5CE7F-80C1-452F-ABD1-A97E715F9EE7}" type="presParOf" srcId="{EB1B0EC1-7880-4A5F-A478-DBEAB2675CDD}" destId="{710CF205-A7FC-400A-AC6B-9F0EB2F2DBB7}" srcOrd="2" destOrd="0" presId="urn:microsoft.com/office/officeart/2005/8/layout/hierarchy4"/>
    <dgm:cxn modelId="{202030A7-49C8-46B3-8BC9-B48C00022BF2}" type="presParOf" srcId="{710CF205-A7FC-400A-AC6B-9F0EB2F2DBB7}" destId="{A623CCC6-05E6-4A30-A23A-63E05B82C18A}" srcOrd="0" destOrd="0" presId="urn:microsoft.com/office/officeart/2005/8/layout/hierarchy4"/>
    <dgm:cxn modelId="{6F1E6646-5A55-4AAE-BD7B-DC0E9EF04937}" type="presParOf" srcId="{A623CCC6-05E6-4A30-A23A-63E05B82C18A}" destId="{2752D64A-7B61-4931-A323-CE9AF1C2C598}" srcOrd="0" destOrd="0" presId="urn:microsoft.com/office/officeart/2005/8/layout/hierarchy4"/>
    <dgm:cxn modelId="{ABDED50C-9E2B-4442-8087-CB9B9ACE7510}" type="presParOf" srcId="{A623CCC6-05E6-4A30-A23A-63E05B82C18A}" destId="{0C899975-B4D7-4F6D-9488-20E22E01A1E5}" srcOrd="1" destOrd="0" presId="urn:microsoft.com/office/officeart/2005/8/layout/hierarchy4"/>
    <dgm:cxn modelId="{84507434-B147-45DE-ADA2-4B5EBBFCD0F9}" type="presParOf" srcId="{A623CCC6-05E6-4A30-A23A-63E05B82C18A}" destId="{699D890D-0C39-482B-A9B0-E260B3648D91}" srcOrd="2" destOrd="0" presId="urn:microsoft.com/office/officeart/2005/8/layout/hierarchy4"/>
    <dgm:cxn modelId="{1617B651-9770-406A-859F-7B7FF9F2AF3B}" type="presParOf" srcId="{699D890D-0C39-482B-A9B0-E260B3648D91}" destId="{7E42CF3D-99EF-4896-862D-B98C7D421FFB}" srcOrd="0" destOrd="0" presId="urn:microsoft.com/office/officeart/2005/8/layout/hierarchy4"/>
    <dgm:cxn modelId="{7DA98300-1817-4ADF-B0FC-39A285ABB05D}" type="presParOf" srcId="{7E42CF3D-99EF-4896-862D-B98C7D421FFB}" destId="{2F6FBD81-E63B-4263-B3CA-030EA157A8B3}" srcOrd="0" destOrd="0" presId="urn:microsoft.com/office/officeart/2005/8/layout/hierarchy4"/>
    <dgm:cxn modelId="{E94BDCE0-57C8-4C30-912A-ACF52D7B90C8}" type="presParOf" srcId="{7E42CF3D-99EF-4896-862D-B98C7D421FFB}" destId="{C8849078-9804-4F0C-8E39-1B5818B87823}" srcOrd="1" destOrd="0" presId="urn:microsoft.com/office/officeart/2005/8/layout/hierarchy4"/>
    <dgm:cxn modelId="{DAE79539-5275-4E6D-9F02-8028A09FC7CA}" type="presParOf" srcId="{7E42CF3D-99EF-4896-862D-B98C7D421FFB}" destId="{B93C0619-E2F6-4CDC-ACF9-26E8D3F9BF5D}" srcOrd="2" destOrd="0" presId="urn:microsoft.com/office/officeart/2005/8/layout/hierarchy4"/>
    <dgm:cxn modelId="{0259C65C-1BB2-4035-9EAA-241A0C024546}" type="presParOf" srcId="{B93C0619-E2F6-4CDC-ACF9-26E8D3F9BF5D}" destId="{192B30DD-032C-465C-928A-7A1819B6574A}" srcOrd="0" destOrd="0" presId="urn:microsoft.com/office/officeart/2005/8/layout/hierarchy4"/>
    <dgm:cxn modelId="{143ECE51-7FD9-4812-A75B-20A8402CA398}" type="presParOf" srcId="{192B30DD-032C-465C-928A-7A1819B6574A}" destId="{C2DCB66E-67F2-41B3-A7DB-A74D731D5C7A}" srcOrd="0" destOrd="0" presId="urn:microsoft.com/office/officeart/2005/8/layout/hierarchy4"/>
    <dgm:cxn modelId="{A2482C7E-8BF1-4127-8B53-495F3463AA12}" type="presParOf" srcId="{192B30DD-032C-465C-928A-7A1819B6574A}" destId="{BDB81C78-40F8-4591-AD12-693FCDA09083}" srcOrd="1" destOrd="0" presId="urn:microsoft.com/office/officeart/2005/8/layout/hierarchy4"/>
    <dgm:cxn modelId="{2C30B504-FD71-4FB1-938C-F42F2B765611}" type="presParOf" srcId="{192B30DD-032C-465C-928A-7A1819B6574A}" destId="{65E64136-7079-431D-90C4-7F0C35E8ECA3}" srcOrd="2" destOrd="0" presId="urn:microsoft.com/office/officeart/2005/8/layout/hierarchy4"/>
    <dgm:cxn modelId="{CE8D12D1-0CBE-4DFF-8078-386326A65FE5}" type="presParOf" srcId="{65E64136-7079-431D-90C4-7F0C35E8ECA3}" destId="{3BA13DF4-9C22-4374-9207-C256B12ECA3C}" srcOrd="0" destOrd="0" presId="urn:microsoft.com/office/officeart/2005/8/layout/hierarchy4"/>
    <dgm:cxn modelId="{DA0E396E-9856-4F38-AEA8-31BDA26681A3}" type="presParOf" srcId="{3BA13DF4-9C22-4374-9207-C256B12ECA3C}" destId="{C0561C1A-BE38-409C-B2FE-EE40B6D80257}" srcOrd="0" destOrd="0" presId="urn:microsoft.com/office/officeart/2005/8/layout/hierarchy4"/>
    <dgm:cxn modelId="{4CBD0998-614D-443B-994B-7DAFAF2D7C97}" type="presParOf" srcId="{3BA13DF4-9C22-4374-9207-C256B12ECA3C}" destId="{55CD8A2F-1A61-4626-8C33-D5B2D0419C33}" srcOrd="1" destOrd="0" presId="urn:microsoft.com/office/officeart/2005/8/layout/hierarchy4"/>
    <dgm:cxn modelId="{3093536A-5DD9-4F85-B800-2837D70A1B5D}" type="presParOf" srcId="{710CF205-A7FC-400A-AC6B-9F0EB2F2DBB7}" destId="{D824A2E6-826A-42B5-9A01-BDA233E6DF80}" srcOrd="1" destOrd="0" presId="urn:microsoft.com/office/officeart/2005/8/layout/hierarchy4"/>
    <dgm:cxn modelId="{C11D1DC7-FDBB-4222-82C4-5C85478BC49D}" type="presParOf" srcId="{710CF205-A7FC-400A-AC6B-9F0EB2F2DBB7}" destId="{E821E2A8-97AC-4774-AA01-F2BD7CB13745}" srcOrd="2" destOrd="0" presId="urn:microsoft.com/office/officeart/2005/8/layout/hierarchy4"/>
    <dgm:cxn modelId="{664BB21B-ACA6-4809-AA44-D329596B7E58}" type="presParOf" srcId="{E821E2A8-97AC-4774-AA01-F2BD7CB13745}" destId="{D7038156-E79E-4DAD-8D03-05A25EADEE67}" srcOrd="0" destOrd="0" presId="urn:microsoft.com/office/officeart/2005/8/layout/hierarchy4"/>
    <dgm:cxn modelId="{4B3401E8-EAB1-45CF-9D85-7A71573B94BC}" type="presParOf" srcId="{E821E2A8-97AC-4774-AA01-F2BD7CB13745}" destId="{01599E3C-926E-478A-AB24-A408FE318574}" srcOrd="1" destOrd="0" presId="urn:microsoft.com/office/officeart/2005/8/layout/hierarchy4"/>
    <dgm:cxn modelId="{B932B46F-2220-4BDB-AE91-612B0EABC984}" type="presParOf" srcId="{E821E2A8-97AC-4774-AA01-F2BD7CB13745}" destId="{F7AEF969-5C34-4B35-B3B0-85E361F3B47E}" srcOrd="2" destOrd="0" presId="urn:microsoft.com/office/officeart/2005/8/layout/hierarchy4"/>
    <dgm:cxn modelId="{708F4F74-DA93-437F-B400-EBF04F305786}" type="presParOf" srcId="{F7AEF969-5C34-4B35-B3B0-85E361F3B47E}" destId="{1E875E00-AD2E-4604-98C7-970675EA1724}" srcOrd="0" destOrd="0" presId="urn:microsoft.com/office/officeart/2005/8/layout/hierarchy4"/>
    <dgm:cxn modelId="{447026D7-94C6-4FD2-8FEA-047CD93ACFAA}" type="presParOf" srcId="{1E875E00-AD2E-4604-98C7-970675EA1724}" destId="{AF952C04-50C4-48DC-BA62-C667744AA9DE}" srcOrd="0" destOrd="0" presId="urn:microsoft.com/office/officeart/2005/8/layout/hierarchy4"/>
    <dgm:cxn modelId="{8C64F980-5D45-4327-A4C1-8C70996D5BEC}" type="presParOf" srcId="{1E875E00-AD2E-4604-98C7-970675EA1724}" destId="{1191304E-88A5-48CB-9A33-99F040EF6188}" srcOrd="1" destOrd="0" presId="urn:microsoft.com/office/officeart/2005/8/layout/hierarchy4"/>
    <dgm:cxn modelId="{C06DEE57-5BC7-4818-BD49-BACA05886657}" type="presParOf" srcId="{1E875E00-AD2E-4604-98C7-970675EA1724}" destId="{0A401599-7A7A-419C-81F6-C1BA54F524D8}" srcOrd="2" destOrd="0" presId="urn:microsoft.com/office/officeart/2005/8/layout/hierarchy4"/>
    <dgm:cxn modelId="{4807A575-9BC8-4C4C-A21D-F5F17CEF0EDC}" type="presParOf" srcId="{0A401599-7A7A-419C-81F6-C1BA54F524D8}" destId="{32F3F0A0-D4CC-4737-813A-E6B8FE409DAF}" srcOrd="0" destOrd="0" presId="urn:microsoft.com/office/officeart/2005/8/layout/hierarchy4"/>
    <dgm:cxn modelId="{261A1C89-2848-4202-82CB-3DC41CF25750}" type="presParOf" srcId="{32F3F0A0-D4CC-4737-813A-E6B8FE409DAF}" destId="{758BE9A7-7ACD-431E-953F-B0E16D537522}" srcOrd="0" destOrd="0" presId="urn:microsoft.com/office/officeart/2005/8/layout/hierarchy4"/>
    <dgm:cxn modelId="{08EFBCA4-CE41-4F6D-AB63-E12A3C23A73F}" type="presParOf" srcId="{32F3F0A0-D4CC-4737-813A-E6B8FE409DAF}" destId="{289D1FD9-019B-4D55-B90C-1FE1F86F9334}" srcOrd="1" destOrd="0" presId="urn:microsoft.com/office/officeart/2005/8/layout/hierarchy4"/>
    <dgm:cxn modelId="{BB7A7B64-FC35-40B8-8D87-2E6E45D87E74}" type="presParOf" srcId="{32F3F0A0-D4CC-4737-813A-E6B8FE409DAF}" destId="{57519FA7-7CCA-4459-8693-FA63B2970914}" srcOrd="2" destOrd="0" presId="urn:microsoft.com/office/officeart/2005/8/layout/hierarchy4"/>
    <dgm:cxn modelId="{AB43FA45-18BA-447B-AA66-1C8B86B3196C}" type="presParOf" srcId="{57519FA7-7CCA-4459-8693-FA63B2970914}" destId="{9DCD3994-0C0B-49B9-82B6-03F1468CA0EB}" srcOrd="0" destOrd="0" presId="urn:microsoft.com/office/officeart/2005/8/layout/hierarchy4"/>
    <dgm:cxn modelId="{1E73CF4F-3936-4C77-960F-38C7FBA5F8AD}" type="presParOf" srcId="{9DCD3994-0C0B-49B9-82B6-03F1468CA0EB}" destId="{EE981B91-E800-4587-9B6A-3F113E422A73}" srcOrd="0" destOrd="0" presId="urn:microsoft.com/office/officeart/2005/8/layout/hierarchy4"/>
    <dgm:cxn modelId="{03C36A1F-D344-489F-B596-3BD7111048F8}" type="presParOf" srcId="{9DCD3994-0C0B-49B9-82B6-03F1468CA0EB}" destId="{F8ABCF53-EC14-45E2-B400-B77EA390FA59}" srcOrd="1" destOrd="0" presId="urn:microsoft.com/office/officeart/2005/8/layout/hierarchy4"/>
    <dgm:cxn modelId="{DA16E02D-F57C-4228-8BBF-211DCF36D425}" type="presParOf" srcId="{710CF205-A7FC-400A-AC6B-9F0EB2F2DBB7}" destId="{77F3D8E6-25A6-4BB0-A1E8-285577389FC7}" srcOrd="3" destOrd="0" presId="urn:microsoft.com/office/officeart/2005/8/layout/hierarchy4"/>
    <dgm:cxn modelId="{483FCADF-57E0-418E-9468-ABC7706FBE64}" type="presParOf" srcId="{710CF205-A7FC-400A-AC6B-9F0EB2F2DBB7}" destId="{7AC769E7-2582-47DE-8761-A8E8DEEEF933}" srcOrd="4" destOrd="0" presId="urn:microsoft.com/office/officeart/2005/8/layout/hierarchy4"/>
    <dgm:cxn modelId="{554EDD26-DBB4-4D02-BF06-11B2FCEBE274}" type="presParOf" srcId="{7AC769E7-2582-47DE-8761-A8E8DEEEF933}" destId="{4C9CA5E8-37CD-4B89-A866-2944330509D9}" srcOrd="0" destOrd="0" presId="urn:microsoft.com/office/officeart/2005/8/layout/hierarchy4"/>
    <dgm:cxn modelId="{F14DDDA4-BE88-4B44-9530-7011DDEB95EE}" type="presParOf" srcId="{7AC769E7-2582-47DE-8761-A8E8DEEEF933}" destId="{58A6F64C-364F-4996-937A-A593C3B0F54D}" srcOrd="1" destOrd="0" presId="urn:microsoft.com/office/officeart/2005/8/layout/hierarchy4"/>
    <dgm:cxn modelId="{658B66B5-4490-4E9B-9771-75C14003B463}" type="presParOf" srcId="{7AC769E7-2582-47DE-8761-A8E8DEEEF933}" destId="{AABECD14-DE7F-4EA1-91E4-F04DFA29E08A}" srcOrd="2" destOrd="0" presId="urn:microsoft.com/office/officeart/2005/8/layout/hierarchy4"/>
    <dgm:cxn modelId="{6D20C503-9D69-43DC-AD22-E753E72336CD}" type="presParOf" srcId="{AABECD14-DE7F-4EA1-91E4-F04DFA29E08A}" destId="{3BE1A324-39CF-4D91-8D11-DC2221568E77}" srcOrd="0" destOrd="0" presId="urn:microsoft.com/office/officeart/2005/8/layout/hierarchy4"/>
    <dgm:cxn modelId="{485A538F-3951-4F74-8B0B-51B859A35E86}" type="presParOf" srcId="{3BE1A324-39CF-4D91-8D11-DC2221568E77}" destId="{C729B2A4-49F9-4B60-8ABD-30362D25DCCE}" srcOrd="0" destOrd="0" presId="urn:microsoft.com/office/officeart/2005/8/layout/hierarchy4"/>
    <dgm:cxn modelId="{9CFFE820-E04A-4B61-AEBB-2878C37A66E9}" type="presParOf" srcId="{3BE1A324-39CF-4D91-8D11-DC2221568E77}" destId="{5B13E518-FE9B-4706-8E49-BD2E5F64125C}" srcOrd="1" destOrd="0" presId="urn:microsoft.com/office/officeart/2005/8/layout/hierarchy4"/>
    <dgm:cxn modelId="{E7B86466-5567-4A04-B1FA-8B3955F957FB}" type="presParOf" srcId="{3BE1A324-39CF-4D91-8D11-DC2221568E77}" destId="{B9FC9B2B-1B1C-43E4-9593-B4D757048115}" srcOrd="2" destOrd="0" presId="urn:microsoft.com/office/officeart/2005/8/layout/hierarchy4"/>
    <dgm:cxn modelId="{5471A8A1-EEA3-4963-BED4-9C1B22CCC9A4}" type="presParOf" srcId="{B9FC9B2B-1B1C-43E4-9593-B4D757048115}" destId="{AB69CDA4-188F-4399-A685-28F14CEE48A3}" srcOrd="0" destOrd="0" presId="urn:microsoft.com/office/officeart/2005/8/layout/hierarchy4"/>
    <dgm:cxn modelId="{4C23B512-4364-4451-A144-8771096ABCAB}" type="presParOf" srcId="{AB69CDA4-188F-4399-A685-28F14CEE48A3}" destId="{A9C95C2C-06E2-4FD3-BA5A-A76932611877}" srcOrd="0" destOrd="0" presId="urn:microsoft.com/office/officeart/2005/8/layout/hierarchy4"/>
    <dgm:cxn modelId="{1089DE14-9418-4F0D-988D-70CCAE3509B4}" type="presParOf" srcId="{AB69CDA4-188F-4399-A685-28F14CEE48A3}" destId="{D3F57BBA-1D55-46CF-AA8D-9D18B938AC01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9905C3-C86F-4544-ACA5-F14BDC72D43B}" type="doc">
      <dgm:prSet loTypeId="urn:microsoft.com/office/officeart/2005/8/layout/hierarchy4" loCatId="hierarchy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BD5E03F0-4ABB-4FAD-8801-A975257FB61D}">
      <dgm:prSet phldrT="[Текст]"/>
      <dgm:spPr/>
      <dgm:t>
        <a:bodyPr/>
        <a:lstStyle/>
        <a:p>
          <a:r>
            <a:rPr lang="ru-RU" baseline="0" dirty="0" smtClean="0">
              <a:solidFill>
                <a:srgbClr val="ABE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НРАВСТВЕННО-ПСИХОЛОГИЧЕСКИЕ ПРИЗНАКИ ЛИЧНОСТИ</a:t>
          </a:r>
          <a:r>
            <a:rPr lang="ru-RU" dirty="0" smtClean="0">
              <a:solidFill>
                <a:srgbClr val="ABE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dirty="0">
            <a:solidFill>
              <a:srgbClr val="ABE9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C39BBD-F834-4B98-94E1-BB59A0F73563}" type="parTrans" cxnId="{1ED43E2D-1ECC-4C81-8066-B58C4C45AB84}">
      <dgm:prSet/>
      <dgm:spPr/>
      <dgm:t>
        <a:bodyPr/>
        <a:lstStyle/>
        <a:p>
          <a:endParaRPr lang="ru-RU"/>
        </a:p>
      </dgm:t>
    </dgm:pt>
    <dgm:pt modelId="{BEF34255-0F0C-464F-9CA8-F64747A83F67}" type="sibTrans" cxnId="{1ED43E2D-1ECC-4C81-8066-B58C4C45AB84}">
      <dgm:prSet/>
      <dgm:spPr/>
      <dgm:t>
        <a:bodyPr/>
        <a:lstStyle/>
        <a:p>
          <a:endParaRPr lang="ru-RU"/>
        </a:p>
      </dgm:t>
    </dgm:pt>
    <dgm:pt modelId="{90942B1D-FF4F-4838-A2CA-75777722EB7D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Интеллект</a:t>
          </a:r>
          <a:endParaRPr lang="ru-RU" sz="19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81BE593-60AC-40A6-9D9B-89A9E5358020}" type="parTrans" cxnId="{38D5FC0D-C4EB-4A33-9DCA-F6A40EFC1B4B}">
      <dgm:prSet/>
      <dgm:spPr/>
      <dgm:t>
        <a:bodyPr/>
        <a:lstStyle/>
        <a:p>
          <a:endParaRPr lang="ru-RU"/>
        </a:p>
      </dgm:t>
    </dgm:pt>
    <dgm:pt modelId="{6C275F6F-EE19-49DA-BEAF-36F5FA861DA0}" type="sibTrans" cxnId="{38D5FC0D-C4EB-4A33-9DCA-F6A40EFC1B4B}">
      <dgm:prSet/>
      <dgm:spPr/>
      <dgm:t>
        <a:bodyPr/>
        <a:lstStyle/>
        <a:p>
          <a:endParaRPr lang="ru-RU"/>
        </a:p>
      </dgm:t>
    </dgm:pt>
    <dgm:pt modelId="{1F14CC62-83E2-463B-8237-108641D61177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Потребности</a:t>
          </a:r>
          <a:endParaRPr lang="ru-RU" sz="19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058FA3A-FB11-4ABF-BBB6-0F6EC64599C5}" type="sibTrans" cxnId="{40954052-B6F9-4798-8320-70D7CDA8E923}">
      <dgm:prSet/>
      <dgm:spPr/>
      <dgm:t>
        <a:bodyPr/>
        <a:lstStyle/>
        <a:p>
          <a:endParaRPr lang="ru-RU"/>
        </a:p>
      </dgm:t>
    </dgm:pt>
    <dgm:pt modelId="{1F081D44-BFB6-41DA-8536-0410D72D4CAD}" type="parTrans" cxnId="{40954052-B6F9-4798-8320-70D7CDA8E923}">
      <dgm:prSet/>
      <dgm:spPr/>
      <dgm:t>
        <a:bodyPr/>
        <a:lstStyle/>
        <a:p>
          <a:endParaRPr lang="ru-RU"/>
        </a:p>
      </dgm:t>
    </dgm:pt>
    <dgm:pt modelId="{DBFAF287-B7B0-49D7-B9C6-431F5C714248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Интересы, мотивы</a:t>
          </a:r>
          <a:endParaRPr lang="ru-RU" sz="20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AF0E32D-B492-46E3-9253-32315BFB0416}" type="sibTrans" cxnId="{387B7718-6DB1-4D44-BD8E-CD7EDEEB4E28}">
      <dgm:prSet/>
      <dgm:spPr/>
      <dgm:t>
        <a:bodyPr/>
        <a:lstStyle/>
        <a:p>
          <a:endParaRPr lang="ru-RU"/>
        </a:p>
      </dgm:t>
    </dgm:pt>
    <dgm:pt modelId="{142A7085-7615-4BC1-9A1C-95670E235940}" type="parTrans" cxnId="{387B7718-6DB1-4D44-BD8E-CD7EDEEB4E28}">
      <dgm:prSet/>
      <dgm:spPr/>
      <dgm:t>
        <a:bodyPr/>
        <a:lstStyle/>
        <a:p>
          <a:endParaRPr lang="ru-RU"/>
        </a:p>
      </dgm:t>
    </dgm:pt>
    <dgm:pt modelId="{41A71EDB-7043-4948-B536-32496E3A9357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Установки</a:t>
          </a:r>
          <a:endParaRPr lang="ru-RU" sz="1900" dirty="0">
            <a:solidFill>
              <a:schemeClr val="bg1"/>
            </a:solidFill>
          </a:endParaRPr>
        </a:p>
      </dgm:t>
    </dgm:pt>
    <dgm:pt modelId="{949AB4E9-D756-43EF-AF2F-4D8DAC94F096}" type="parTrans" cxnId="{F1D3576A-46EB-4724-95DA-D2C95207B226}">
      <dgm:prSet/>
      <dgm:spPr/>
      <dgm:t>
        <a:bodyPr/>
        <a:lstStyle/>
        <a:p>
          <a:endParaRPr lang="ru-RU"/>
        </a:p>
      </dgm:t>
    </dgm:pt>
    <dgm:pt modelId="{A9B90DAE-301F-4CE2-9A30-AF8D9676F934}" type="sibTrans" cxnId="{F1D3576A-46EB-4724-95DA-D2C95207B226}">
      <dgm:prSet/>
      <dgm:spPr/>
      <dgm:t>
        <a:bodyPr/>
        <a:lstStyle/>
        <a:p>
          <a:endParaRPr lang="ru-RU"/>
        </a:p>
      </dgm:t>
    </dgm:pt>
    <dgm:pt modelId="{E321B9BD-6D0F-45D2-BB51-D22E820DBA2C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Волевые</a:t>
          </a:r>
          <a:r>
            <a:rPr lang="ru-RU" sz="19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ru-RU" sz="20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свойства</a:t>
          </a:r>
          <a:endParaRPr lang="ru-RU" sz="19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3BEAFB3-A1D7-4E36-93C2-A2C80F548489}" type="parTrans" cxnId="{41B564EB-5FE4-495D-AAB5-B43A5CEF7618}">
      <dgm:prSet/>
      <dgm:spPr/>
      <dgm:t>
        <a:bodyPr/>
        <a:lstStyle/>
        <a:p>
          <a:endParaRPr lang="ru-RU"/>
        </a:p>
      </dgm:t>
    </dgm:pt>
    <dgm:pt modelId="{99A31261-A65C-4615-993D-DCA5DA7A5902}" type="sibTrans" cxnId="{41B564EB-5FE4-495D-AAB5-B43A5CEF7618}">
      <dgm:prSet/>
      <dgm:spPr/>
      <dgm:t>
        <a:bodyPr/>
        <a:lstStyle/>
        <a:p>
          <a:endParaRPr lang="ru-RU"/>
        </a:p>
      </dgm:t>
    </dgm:pt>
    <dgm:pt modelId="{4EBC822A-58BF-42C7-97B9-C6CCD06050B1}">
      <dgm:prSet phldrT="[Текст]" custT="1"/>
      <dgm:spPr/>
      <dgm:t>
        <a:bodyPr/>
        <a:lstStyle/>
        <a:p>
          <a:r>
            <a:rPr lang="ru-RU" sz="18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Способности</a:t>
          </a:r>
          <a:r>
            <a:rPr lang="ru-RU" sz="1800" cap="small" baseline="0" dirty="0" smtClean="0">
              <a:solidFill>
                <a:srgbClr val="F7D1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, </a:t>
          </a:r>
          <a:r>
            <a:rPr lang="ru-RU" sz="18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навыки</a:t>
          </a:r>
          <a:r>
            <a:rPr lang="ru-RU" sz="1800" cap="small" baseline="0" dirty="0" smtClean="0">
              <a:solidFill>
                <a:srgbClr val="F7D1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, </a:t>
          </a:r>
          <a:r>
            <a:rPr lang="ru-RU" sz="18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привычки</a:t>
          </a:r>
          <a:endParaRPr lang="ru-RU" sz="18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C3639B5-ACF9-4764-A3D9-0134CC3FA9F7}" type="parTrans" cxnId="{85361100-E51A-4B95-B07B-F57181FDB796}">
      <dgm:prSet/>
      <dgm:spPr/>
      <dgm:t>
        <a:bodyPr/>
        <a:lstStyle/>
        <a:p>
          <a:endParaRPr lang="ru-RU"/>
        </a:p>
      </dgm:t>
    </dgm:pt>
    <dgm:pt modelId="{447026DC-75EE-4DCF-AB11-F70D10D85376}" type="sibTrans" cxnId="{85361100-E51A-4B95-B07B-F57181FDB796}">
      <dgm:prSet/>
      <dgm:spPr/>
      <dgm:t>
        <a:bodyPr/>
        <a:lstStyle/>
        <a:p>
          <a:endParaRPr lang="ru-RU"/>
        </a:p>
      </dgm:t>
    </dgm:pt>
    <dgm:pt modelId="{7DADAA55-7ECE-4F10-8E6B-E340A7D57B3F}">
      <dgm:prSet phldrT="[Текст]" custT="1"/>
      <dgm:spPr/>
      <dgm:t>
        <a:bodyPr/>
        <a:lstStyle/>
        <a:p>
          <a:r>
            <a:rPr lang="ru-RU" sz="19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Эмоциональные</a:t>
          </a:r>
          <a:r>
            <a:rPr lang="ru-RU" sz="1900" cap="small" baseline="0" dirty="0" smtClean="0">
              <a:solidFill>
                <a:srgbClr val="F7D1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ru-RU" sz="19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свойства</a:t>
          </a:r>
          <a:endParaRPr lang="ru-RU" sz="19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B54909D2-64F1-4ECC-9DCC-067A28B8C11A}" type="parTrans" cxnId="{C775FF7E-7264-45C0-B5D8-5142F33887FB}">
      <dgm:prSet/>
      <dgm:spPr/>
      <dgm:t>
        <a:bodyPr/>
        <a:lstStyle/>
        <a:p>
          <a:endParaRPr lang="ru-RU"/>
        </a:p>
      </dgm:t>
    </dgm:pt>
    <dgm:pt modelId="{755FBF92-DC7C-43E6-ADDC-290C56F7F224}" type="sibTrans" cxnId="{C775FF7E-7264-45C0-B5D8-5142F33887FB}">
      <dgm:prSet/>
      <dgm:spPr/>
      <dgm:t>
        <a:bodyPr/>
        <a:lstStyle/>
        <a:p>
          <a:endParaRPr lang="ru-RU"/>
        </a:p>
      </dgm:t>
    </dgm:pt>
    <dgm:pt modelId="{B4DD0C30-4AC7-4EBD-87C4-8E072B5787F6}">
      <dgm:prSet phldrT="[Текст]" custT="1"/>
      <dgm:spPr/>
      <dgm:t>
        <a:bodyPr/>
        <a:lstStyle/>
        <a:p>
          <a:r>
            <a:rPr lang="ru-RU" sz="18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Отношение к нормам права и морали</a:t>
          </a:r>
          <a:endParaRPr lang="ru-RU" sz="18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4685541-7AC9-4552-9745-505B0B0D5433}" type="parTrans" cxnId="{F01B135E-B33B-4E52-ABD8-A22249D6B5B9}">
      <dgm:prSet/>
      <dgm:spPr/>
      <dgm:t>
        <a:bodyPr/>
        <a:lstStyle/>
        <a:p>
          <a:endParaRPr lang="ru-RU"/>
        </a:p>
      </dgm:t>
    </dgm:pt>
    <dgm:pt modelId="{49D67C14-C241-4093-87FA-985B79820440}" type="sibTrans" cxnId="{F01B135E-B33B-4E52-ABD8-A22249D6B5B9}">
      <dgm:prSet/>
      <dgm:spPr/>
      <dgm:t>
        <a:bodyPr/>
        <a:lstStyle/>
        <a:p>
          <a:endParaRPr lang="ru-RU"/>
        </a:p>
      </dgm:t>
    </dgm:pt>
    <dgm:pt modelId="{460C27E6-BE15-4BAD-8822-D290E176B5CF}">
      <dgm:prSet phldrT="[Текст]" custT="1"/>
      <dgm:spPr/>
      <dgm:t>
        <a:bodyPr/>
        <a:lstStyle/>
        <a:p>
          <a:r>
            <a:rPr lang="ru-RU" sz="180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Ценностные ориентации, взгляды</a:t>
          </a:r>
          <a:endParaRPr lang="ru-RU" sz="180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A237C27-F0D9-4BBF-9537-43D1CC013FD9}" type="parTrans" cxnId="{3A4AA2AF-ECBD-4F8C-A01C-E1A2D724F27B}">
      <dgm:prSet/>
      <dgm:spPr/>
      <dgm:t>
        <a:bodyPr/>
        <a:lstStyle/>
        <a:p>
          <a:endParaRPr lang="ru-RU"/>
        </a:p>
      </dgm:t>
    </dgm:pt>
    <dgm:pt modelId="{CCE5A8D5-345C-4735-A140-236164250D70}" type="sibTrans" cxnId="{3A4AA2AF-ECBD-4F8C-A01C-E1A2D724F27B}">
      <dgm:prSet/>
      <dgm:spPr/>
      <dgm:t>
        <a:bodyPr/>
        <a:lstStyle/>
        <a:p>
          <a:endParaRPr lang="ru-RU"/>
        </a:p>
      </dgm:t>
    </dgm:pt>
    <dgm:pt modelId="{DDC4B22D-D31A-4BA6-9DA7-14A1C8E0C696}">
      <dgm:prSet phldrT="[Текст]" custT="1"/>
      <dgm:spPr/>
      <dgm:t>
        <a:bodyPr/>
        <a:lstStyle/>
        <a:p>
          <a:r>
            <a:rPr lang="ru-RU" sz="1600" b="0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Употребление наркотических веществ и спиртных напитков</a:t>
          </a:r>
          <a:endParaRPr lang="ru-RU" sz="1600" b="0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885D2EC-9566-4B12-B887-FE48619F3B41}" type="parTrans" cxnId="{87D002EB-0A72-4A71-91A8-13AF66DC93F3}">
      <dgm:prSet/>
      <dgm:spPr/>
      <dgm:t>
        <a:bodyPr/>
        <a:lstStyle/>
        <a:p>
          <a:endParaRPr lang="ru-RU"/>
        </a:p>
      </dgm:t>
    </dgm:pt>
    <dgm:pt modelId="{1DF003C1-A1D9-4C60-8FF6-8B049B402CB4}" type="sibTrans" cxnId="{87D002EB-0A72-4A71-91A8-13AF66DC93F3}">
      <dgm:prSet/>
      <dgm:spPr/>
      <dgm:t>
        <a:bodyPr/>
        <a:lstStyle/>
        <a:p>
          <a:endParaRPr lang="ru-RU"/>
        </a:p>
      </dgm:t>
    </dgm:pt>
    <dgm:pt modelId="{31B5B287-15E5-45E7-B64C-5E7AD48A46CE}">
      <dgm:prSet phldrT="[Текст]"/>
      <dgm:spPr/>
      <dgm:t>
        <a:bodyPr/>
        <a:lstStyle/>
        <a:p>
          <a:r>
            <a:rPr lang="ru-RU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Избираемые способы удовлетворения потребностей</a:t>
          </a:r>
          <a:endParaRPr lang="ru-RU" cap="small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53F81D7-1EBE-4E37-9DA0-D3B883D9AF71}" type="parTrans" cxnId="{68CEFA41-9EA7-4B36-8DBD-2142C2B3DAF0}">
      <dgm:prSet/>
      <dgm:spPr/>
      <dgm:t>
        <a:bodyPr/>
        <a:lstStyle/>
        <a:p>
          <a:endParaRPr lang="ru-RU"/>
        </a:p>
      </dgm:t>
    </dgm:pt>
    <dgm:pt modelId="{904592A9-58F2-450E-B096-21CF0A393C92}" type="sibTrans" cxnId="{68CEFA41-9EA7-4B36-8DBD-2142C2B3DAF0}">
      <dgm:prSet/>
      <dgm:spPr/>
      <dgm:t>
        <a:bodyPr/>
        <a:lstStyle/>
        <a:p>
          <a:endParaRPr lang="ru-RU"/>
        </a:p>
      </dgm:t>
    </dgm:pt>
    <dgm:pt modelId="{AE52D0FC-7B75-48BE-AA77-F18CE84D0BB3}" type="pres">
      <dgm:prSet presAssocID="{DA9905C3-C86F-4544-ACA5-F14BDC72D43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1B0EC1-7880-4A5F-A478-DBEAB2675CDD}" type="pres">
      <dgm:prSet presAssocID="{BD5E03F0-4ABB-4FAD-8801-A975257FB61D}" presName="vertOne" presStyleCnt="0"/>
      <dgm:spPr/>
    </dgm:pt>
    <dgm:pt modelId="{D75472AC-BEFF-4496-A8EC-16FA22134DD5}" type="pres">
      <dgm:prSet presAssocID="{BD5E03F0-4ABB-4FAD-8801-A975257FB61D}" presName="txOne" presStyleLbl="node0" presStyleIdx="0" presStyleCnt="1" custLinFactNeighborX="716" custLinFactNeighborY="-62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340A4-41D8-421E-8A6E-48127918D59F}" type="pres">
      <dgm:prSet presAssocID="{BD5E03F0-4ABB-4FAD-8801-A975257FB61D}" presName="parTransOne" presStyleCnt="0"/>
      <dgm:spPr/>
    </dgm:pt>
    <dgm:pt modelId="{710CF205-A7FC-400A-AC6B-9F0EB2F2DBB7}" type="pres">
      <dgm:prSet presAssocID="{BD5E03F0-4ABB-4FAD-8801-A975257FB61D}" presName="horzOne" presStyleCnt="0"/>
      <dgm:spPr/>
    </dgm:pt>
    <dgm:pt modelId="{A623CCC6-05E6-4A30-A23A-63E05B82C18A}" type="pres">
      <dgm:prSet presAssocID="{90942B1D-FF4F-4838-A2CA-75777722EB7D}" presName="vertTwo" presStyleCnt="0"/>
      <dgm:spPr/>
    </dgm:pt>
    <dgm:pt modelId="{2752D64A-7B61-4931-A323-CE9AF1C2C598}" type="pres">
      <dgm:prSet presAssocID="{90942B1D-FF4F-4838-A2CA-75777722EB7D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899975-B4D7-4F6D-9488-20E22E01A1E5}" type="pres">
      <dgm:prSet presAssocID="{90942B1D-FF4F-4838-A2CA-75777722EB7D}" presName="parTransTwo" presStyleCnt="0"/>
      <dgm:spPr/>
    </dgm:pt>
    <dgm:pt modelId="{699D890D-0C39-482B-A9B0-E260B3648D91}" type="pres">
      <dgm:prSet presAssocID="{90942B1D-FF4F-4838-A2CA-75777722EB7D}" presName="horzTwo" presStyleCnt="0"/>
      <dgm:spPr/>
    </dgm:pt>
    <dgm:pt modelId="{7E42CF3D-99EF-4896-862D-B98C7D421FFB}" type="pres">
      <dgm:prSet presAssocID="{4EBC822A-58BF-42C7-97B9-C6CCD06050B1}" presName="vertThree" presStyleCnt="0"/>
      <dgm:spPr/>
    </dgm:pt>
    <dgm:pt modelId="{2F6FBD81-E63B-4263-B3CA-030EA157A8B3}" type="pres">
      <dgm:prSet presAssocID="{4EBC822A-58BF-42C7-97B9-C6CCD06050B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849078-9804-4F0C-8E39-1B5818B87823}" type="pres">
      <dgm:prSet presAssocID="{4EBC822A-58BF-42C7-97B9-C6CCD06050B1}" presName="parTransThree" presStyleCnt="0"/>
      <dgm:spPr/>
    </dgm:pt>
    <dgm:pt modelId="{B93C0619-E2F6-4CDC-ACF9-26E8D3F9BF5D}" type="pres">
      <dgm:prSet presAssocID="{4EBC822A-58BF-42C7-97B9-C6CCD06050B1}" presName="horzThree" presStyleCnt="0"/>
      <dgm:spPr/>
    </dgm:pt>
    <dgm:pt modelId="{192B30DD-032C-465C-928A-7A1819B6574A}" type="pres">
      <dgm:prSet presAssocID="{7DADAA55-7ECE-4F10-8E6B-E340A7D57B3F}" presName="vertFour" presStyleCnt="0">
        <dgm:presLayoutVars>
          <dgm:chPref val="3"/>
        </dgm:presLayoutVars>
      </dgm:prSet>
      <dgm:spPr/>
    </dgm:pt>
    <dgm:pt modelId="{C2DCB66E-67F2-41B3-A7DB-A74D731D5C7A}" type="pres">
      <dgm:prSet presAssocID="{7DADAA55-7ECE-4F10-8E6B-E340A7D57B3F}" presName="txFour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B81C78-40F8-4591-AD12-693FCDA09083}" type="pres">
      <dgm:prSet presAssocID="{7DADAA55-7ECE-4F10-8E6B-E340A7D57B3F}" presName="parTransFour" presStyleCnt="0"/>
      <dgm:spPr/>
    </dgm:pt>
    <dgm:pt modelId="{65E64136-7079-431D-90C4-7F0C35E8ECA3}" type="pres">
      <dgm:prSet presAssocID="{7DADAA55-7ECE-4F10-8E6B-E340A7D57B3F}" presName="horzFour" presStyleCnt="0"/>
      <dgm:spPr/>
    </dgm:pt>
    <dgm:pt modelId="{3BA13DF4-9C22-4374-9207-C256B12ECA3C}" type="pres">
      <dgm:prSet presAssocID="{E321B9BD-6D0F-45D2-BB51-D22E820DBA2C}" presName="vertFour" presStyleCnt="0">
        <dgm:presLayoutVars>
          <dgm:chPref val="3"/>
        </dgm:presLayoutVars>
      </dgm:prSet>
      <dgm:spPr/>
    </dgm:pt>
    <dgm:pt modelId="{C0561C1A-BE38-409C-B2FE-EE40B6D80257}" type="pres">
      <dgm:prSet presAssocID="{E321B9BD-6D0F-45D2-BB51-D22E820DBA2C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CD8A2F-1A61-4626-8C33-D5B2D0419C33}" type="pres">
      <dgm:prSet presAssocID="{E321B9BD-6D0F-45D2-BB51-D22E820DBA2C}" presName="horzFour" presStyleCnt="0"/>
      <dgm:spPr/>
    </dgm:pt>
    <dgm:pt modelId="{D824A2E6-826A-42B5-9A01-BDA233E6DF80}" type="pres">
      <dgm:prSet presAssocID="{6C275F6F-EE19-49DA-BEAF-36F5FA861DA0}" presName="sibSpaceTwo" presStyleCnt="0"/>
      <dgm:spPr/>
    </dgm:pt>
    <dgm:pt modelId="{E821E2A8-97AC-4774-AA01-F2BD7CB13745}" type="pres">
      <dgm:prSet presAssocID="{41A71EDB-7043-4948-B536-32496E3A9357}" presName="vertTwo" presStyleCnt="0"/>
      <dgm:spPr/>
    </dgm:pt>
    <dgm:pt modelId="{D7038156-E79E-4DAD-8D03-05A25EADEE67}" type="pres">
      <dgm:prSet presAssocID="{41A71EDB-7043-4948-B536-32496E3A9357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99E3C-926E-478A-AB24-A408FE318574}" type="pres">
      <dgm:prSet presAssocID="{41A71EDB-7043-4948-B536-32496E3A9357}" presName="parTransTwo" presStyleCnt="0"/>
      <dgm:spPr/>
    </dgm:pt>
    <dgm:pt modelId="{F7AEF969-5C34-4B35-B3B0-85E361F3B47E}" type="pres">
      <dgm:prSet presAssocID="{41A71EDB-7043-4948-B536-32496E3A9357}" presName="horzTwo" presStyleCnt="0"/>
      <dgm:spPr/>
    </dgm:pt>
    <dgm:pt modelId="{1E875E00-AD2E-4604-98C7-970675EA1724}" type="pres">
      <dgm:prSet presAssocID="{DBFAF287-B7B0-49D7-B9C6-431F5C714248}" presName="vertThree" presStyleCnt="0"/>
      <dgm:spPr/>
    </dgm:pt>
    <dgm:pt modelId="{AF952C04-50C4-48DC-BA62-C667744AA9DE}" type="pres">
      <dgm:prSet presAssocID="{DBFAF287-B7B0-49D7-B9C6-431F5C71424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91304E-88A5-48CB-9A33-99F040EF6188}" type="pres">
      <dgm:prSet presAssocID="{DBFAF287-B7B0-49D7-B9C6-431F5C714248}" presName="parTransThree" presStyleCnt="0"/>
      <dgm:spPr/>
    </dgm:pt>
    <dgm:pt modelId="{0A401599-7A7A-419C-81F6-C1BA54F524D8}" type="pres">
      <dgm:prSet presAssocID="{DBFAF287-B7B0-49D7-B9C6-431F5C714248}" presName="horzThree" presStyleCnt="0"/>
      <dgm:spPr/>
    </dgm:pt>
    <dgm:pt modelId="{32F3F0A0-D4CC-4737-813A-E6B8FE409DAF}" type="pres">
      <dgm:prSet presAssocID="{460C27E6-BE15-4BAD-8822-D290E176B5CF}" presName="vertFour" presStyleCnt="0">
        <dgm:presLayoutVars>
          <dgm:chPref val="3"/>
        </dgm:presLayoutVars>
      </dgm:prSet>
      <dgm:spPr/>
    </dgm:pt>
    <dgm:pt modelId="{758BE9A7-7ACD-431E-953F-B0E16D537522}" type="pres">
      <dgm:prSet presAssocID="{460C27E6-BE15-4BAD-8822-D290E176B5CF}" presName="txFour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9D1FD9-019B-4D55-B90C-1FE1F86F9334}" type="pres">
      <dgm:prSet presAssocID="{460C27E6-BE15-4BAD-8822-D290E176B5CF}" presName="parTransFour" presStyleCnt="0"/>
      <dgm:spPr/>
    </dgm:pt>
    <dgm:pt modelId="{57519FA7-7CCA-4459-8693-FA63B2970914}" type="pres">
      <dgm:prSet presAssocID="{460C27E6-BE15-4BAD-8822-D290E176B5CF}" presName="horzFour" presStyleCnt="0"/>
      <dgm:spPr/>
    </dgm:pt>
    <dgm:pt modelId="{9DCD3994-0C0B-49B9-82B6-03F1468CA0EB}" type="pres">
      <dgm:prSet presAssocID="{B4DD0C30-4AC7-4EBD-87C4-8E072B5787F6}" presName="vertFour" presStyleCnt="0">
        <dgm:presLayoutVars>
          <dgm:chPref val="3"/>
        </dgm:presLayoutVars>
      </dgm:prSet>
      <dgm:spPr/>
    </dgm:pt>
    <dgm:pt modelId="{EE981B91-E800-4587-9B6A-3F113E422A73}" type="pres">
      <dgm:prSet presAssocID="{B4DD0C30-4AC7-4EBD-87C4-8E072B5787F6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ABCF53-EC14-45E2-B400-B77EA390FA59}" type="pres">
      <dgm:prSet presAssocID="{B4DD0C30-4AC7-4EBD-87C4-8E072B5787F6}" presName="horzFour" presStyleCnt="0"/>
      <dgm:spPr/>
    </dgm:pt>
    <dgm:pt modelId="{77F3D8E6-25A6-4BB0-A1E8-285577389FC7}" type="pres">
      <dgm:prSet presAssocID="{A9B90DAE-301F-4CE2-9A30-AF8D9676F934}" presName="sibSpaceTwo" presStyleCnt="0"/>
      <dgm:spPr/>
    </dgm:pt>
    <dgm:pt modelId="{7AC769E7-2582-47DE-8761-A8E8DEEEF933}" type="pres">
      <dgm:prSet presAssocID="{1F14CC62-83E2-463B-8237-108641D61177}" presName="vertTwo" presStyleCnt="0"/>
      <dgm:spPr/>
    </dgm:pt>
    <dgm:pt modelId="{4C9CA5E8-37CD-4B89-A866-2944330509D9}" type="pres">
      <dgm:prSet presAssocID="{1F14CC62-83E2-463B-8237-108641D6117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A6F64C-364F-4996-937A-A593C3B0F54D}" type="pres">
      <dgm:prSet presAssocID="{1F14CC62-83E2-463B-8237-108641D61177}" presName="parTransTwo" presStyleCnt="0"/>
      <dgm:spPr/>
    </dgm:pt>
    <dgm:pt modelId="{AABECD14-DE7F-4EA1-91E4-F04DFA29E08A}" type="pres">
      <dgm:prSet presAssocID="{1F14CC62-83E2-463B-8237-108641D61177}" presName="horzTwo" presStyleCnt="0"/>
      <dgm:spPr/>
    </dgm:pt>
    <dgm:pt modelId="{3BE1A324-39CF-4D91-8D11-DC2221568E77}" type="pres">
      <dgm:prSet presAssocID="{31B5B287-15E5-45E7-B64C-5E7AD48A46CE}" presName="vertThree" presStyleCnt="0"/>
      <dgm:spPr/>
    </dgm:pt>
    <dgm:pt modelId="{C729B2A4-49F9-4B60-8ABD-30362D25DCCE}" type="pres">
      <dgm:prSet presAssocID="{31B5B287-15E5-45E7-B64C-5E7AD48A46CE}" presName="txThree" presStyleLbl="node3" presStyleIdx="2" presStyleCnt="3" custScaleY="174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3E518-FE9B-4706-8E49-BD2E5F64125C}" type="pres">
      <dgm:prSet presAssocID="{31B5B287-15E5-45E7-B64C-5E7AD48A46CE}" presName="parTransThree" presStyleCnt="0"/>
      <dgm:spPr/>
    </dgm:pt>
    <dgm:pt modelId="{B9FC9B2B-1B1C-43E4-9593-B4D757048115}" type="pres">
      <dgm:prSet presAssocID="{31B5B287-15E5-45E7-B64C-5E7AD48A46CE}" presName="horzThree" presStyleCnt="0"/>
      <dgm:spPr/>
    </dgm:pt>
    <dgm:pt modelId="{AB69CDA4-188F-4399-A685-28F14CEE48A3}" type="pres">
      <dgm:prSet presAssocID="{DDC4B22D-D31A-4BA6-9DA7-14A1C8E0C696}" presName="vertFour" presStyleCnt="0">
        <dgm:presLayoutVars>
          <dgm:chPref val="3"/>
        </dgm:presLayoutVars>
      </dgm:prSet>
      <dgm:spPr/>
    </dgm:pt>
    <dgm:pt modelId="{A9C95C2C-06E2-4FD3-BA5A-A76932611877}" type="pres">
      <dgm:prSet presAssocID="{DDC4B22D-D31A-4BA6-9DA7-14A1C8E0C696}" presName="txFour" presStyleLbl="node4" presStyleIdx="4" presStyleCnt="5" custScaleY="140392" custLinFactY="10685" custLinFactNeighborX="-8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F57BBA-1D55-46CF-AA8D-9D18B938AC01}" type="pres">
      <dgm:prSet presAssocID="{DDC4B22D-D31A-4BA6-9DA7-14A1C8E0C696}" presName="horzFour" presStyleCnt="0"/>
      <dgm:spPr/>
    </dgm:pt>
  </dgm:ptLst>
  <dgm:cxnLst>
    <dgm:cxn modelId="{0AF74037-FBB7-4EE9-A3CD-845074826109}" type="presOf" srcId="{BD5E03F0-4ABB-4FAD-8801-A975257FB61D}" destId="{D75472AC-BEFF-4496-A8EC-16FA22134DD5}" srcOrd="0" destOrd="0" presId="urn:microsoft.com/office/officeart/2005/8/layout/hierarchy4"/>
    <dgm:cxn modelId="{87D002EB-0A72-4A71-91A8-13AF66DC93F3}" srcId="{31B5B287-15E5-45E7-B64C-5E7AD48A46CE}" destId="{DDC4B22D-D31A-4BA6-9DA7-14A1C8E0C696}" srcOrd="0" destOrd="0" parTransId="{C885D2EC-9566-4B12-B887-FE48619F3B41}" sibTransId="{1DF003C1-A1D9-4C60-8FF6-8B049B402CB4}"/>
    <dgm:cxn modelId="{E62CE6BF-B7A9-4456-9108-0FF4B74A5DF4}" type="presOf" srcId="{B4DD0C30-4AC7-4EBD-87C4-8E072B5787F6}" destId="{EE981B91-E800-4587-9B6A-3F113E422A73}" srcOrd="0" destOrd="0" presId="urn:microsoft.com/office/officeart/2005/8/layout/hierarchy4"/>
    <dgm:cxn modelId="{3A4AA2AF-ECBD-4F8C-A01C-E1A2D724F27B}" srcId="{DBFAF287-B7B0-49D7-B9C6-431F5C714248}" destId="{460C27E6-BE15-4BAD-8822-D290E176B5CF}" srcOrd="0" destOrd="0" parTransId="{6A237C27-F0D9-4BBF-9537-43D1CC013FD9}" sibTransId="{CCE5A8D5-345C-4735-A140-236164250D70}"/>
    <dgm:cxn modelId="{C145228C-6488-4136-B1E0-B1DCF9D88D7E}" type="presOf" srcId="{460C27E6-BE15-4BAD-8822-D290E176B5CF}" destId="{758BE9A7-7ACD-431E-953F-B0E16D537522}" srcOrd="0" destOrd="0" presId="urn:microsoft.com/office/officeart/2005/8/layout/hierarchy4"/>
    <dgm:cxn modelId="{387B7718-6DB1-4D44-BD8E-CD7EDEEB4E28}" srcId="{41A71EDB-7043-4948-B536-32496E3A9357}" destId="{DBFAF287-B7B0-49D7-B9C6-431F5C714248}" srcOrd="0" destOrd="0" parTransId="{142A7085-7615-4BC1-9A1C-95670E235940}" sibTransId="{2AF0E32D-B492-46E3-9253-32315BFB0416}"/>
    <dgm:cxn modelId="{126EA326-120E-4472-AF41-6E04302C96AE}" type="presOf" srcId="{DA9905C3-C86F-4544-ACA5-F14BDC72D43B}" destId="{AE52D0FC-7B75-48BE-AA77-F18CE84D0BB3}" srcOrd="0" destOrd="0" presId="urn:microsoft.com/office/officeart/2005/8/layout/hierarchy4"/>
    <dgm:cxn modelId="{38D5FC0D-C4EB-4A33-9DCA-F6A40EFC1B4B}" srcId="{BD5E03F0-4ABB-4FAD-8801-A975257FB61D}" destId="{90942B1D-FF4F-4838-A2CA-75777722EB7D}" srcOrd="0" destOrd="0" parTransId="{581BE593-60AC-40A6-9D9B-89A9E5358020}" sibTransId="{6C275F6F-EE19-49DA-BEAF-36F5FA861DA0}"/>
    <dgm:cxn modelId="{7763FE8E-B888-4A4C-A011-844617E4D62E}" type="presOf" srcId="{90942B1D-FF4F-4838-A2CA-75777722EB7D}" destId="{2752D64A-7B61-4931-A323-CE9AF1C2C598}" srcOrd="0" destOrd="0" presId="urn:microsoft.com/office/officeart/2005/8/layout/hierarchy4"/>
    <dgm:cxn modelId="{567E083E-6782-4ACD-B4F0-0A54D89D08A0}" type="presOf" srcId="{41A71EDB-7043-4948-B536-32496E3A9357}" destId="{D7038156-E79E-4DAD-8D03-05A25EADEE67}" srcOrd="0" destOrd="0" presId="urn:microsoft.com/office/officeart/2005/8/layout/hierarchy4"/>
    <dgm:cxn modelId="{85361100-E51A-4B95-B07B-F57181FDB796}" srcId="{90942B1D-FF4F-4838-A2CA-75777722EB7D}" destId="{4EBC822A-58BF-42C7-97B9-C6CCD06050B1}" srcOrd="0" destOrd="0" parTransId="{1C3639B5-ACF9-4764-A3D9-0134CC3FA9F7}" sibTransId="{447026DC-75EE-4DCF-AB11-F70D10D85376}"/>
    <dgm:cxn modelId="{C775FF7E-7264-45C0-B5D8-5142F33887FB}" srcId="{4EBC822A-58BF-42C7-97B9-C6CCD06050B1}" destId="{7DADAA55-7ECE-4F10-8E6B-E340A7D57B3F}" srcOrd="0" destOrd="0" parTransId="{B54909D2-64F1-4ECC-9DCC-067A28B8C11A}" sibTransId="{755FBF92-DC7C-43E6-ADDC-290C56F7F224}"/>
    <dgm:cxn modelId="{AFEC4656-A764-46B0-9F30-A4FB9B1BDDBC}" type="presOf" srcId="{31B5B287-15E5-45E7-B64C-5E7AD48A46CE}" destId="{C729B2A4-49F9-4B60-8ABD-30362D25DCCE}" srcOrd="0" destOrd="0" presId="urn:microsoft.com/office/officeart/2005/8/layout/hierarchy4"/>
    <dgm:cxn modelId="{0BA8BB85-54A0-4C95-8469-FDCE3CF62235}" type="presOf" srcId="{E321B9BD-6D0F-45D2-BB51-D22E820DBA2C}" destId="{C0561C1A-BE38-409C-B2FE-EE40B6D80257}" srcOrd="0" destOrd="0" presId="urn:microsoft.com/office/officeart/2005/8/layout/hierarchy4"/>
    <dgm:cxn modelId="{5712043E-8D67-4763-B8E6-ED2EEB3898AC}" type="presOf" srcId="{DDC4B22D-D31A-4BA6-9DA7-14A1C8E0C696}" destId="{A9C95C2C-06E2-4FD3-BA5A-A76932611877}" srcOrd="0" destOrd="0" presId="urn:microsoft.com/office/officeart/2005/8/layout/hierarchy4"/>
    <dgm:cxn modelId="{A9BABE95-CE9D-4C49-9405-E112EA8972E1}" type="presOf" srcId="{7DADAA55-7ECE-4F10-8E6B-E340A7D57B3F}" destId="{C2DCB66E-67F2-41B3-A7DB-A74D731D5C7A}" srcOrd="0" destOrd="0" presId="urn:microsoft.com/office/officeart/2005/8/layout/hierarchy4"/>
    <dgm:cxn modelId="{F01B135E-B33B-4E52-ABD8-A22249D6B5B9}" srcId="{460C27E6-BE15-4BAD-8822-D290E176B5CF}" destId="{B4DD0C30-4AC7-4EBD-87C4-8E072B5787F6}" srcOrd="0" destOrd="0" parTransId="{54685541-7AC9-4552-9745-505B0B0D5433}" sibTransId="{49D67C14-C241-4093-87FA-985B79820440}"/>
    <dgm:cxn modelId="{41B564EB-5FE4-495D-AAB5-B43A5CEF7618}" srcId="{7DADAA55-7ECE-4F10-8E6B-E340A7D57B3F}" destId="{E321B9BD-6D0F-45D2-BB51-D22E820DBA2C}" srcOrd="0" destOrd="0" parTransId="{63BEAFB3-A1D7-4E36-93C2-A2C80F548489}" sibTransId="{99A31261-A65C-4615-993D-DCA5DA7A5902}"/>
    <dgm:cxn modelId="{F1D3576A-46EB-4724-95DA-D2C95207B226}" srcId="{BD5E03F0-4ABB-4FAD-8801-A975257FB61D}" destId="{41A71EDB-7043-4948-B536-32496E3A9357}" srcOrd="1" destOrd="0" parTransId="{949AB4E9-D756-43EF-AF2F-4D8DAC94F096}" sibTransId="{A9B90DAE-301F-4CE2-9A30-AF8D9676F934}"/>
    <dgm:cxn modelId="{08CCD5DB-79FB-4523-AB8C-742979150C58}" type="presOf" srcId="{1F14CC62-83E2-463B-8237-108641D61177}" destId="{4C9CA5E8-37CD-4B89-A866-2944330509D9}" srcOrd="0" destOrd="0" presId="urn:microsoft.com/office/officeart/2005/8/layout/hierarchy4"/>
    <dgm:cxn modelId="{68CEFA41-9EA7-4B36-8DBD-2142C2B3DAF0}" srcId="{1F14CC62-83E2-463B-8237-108641D61177}" destId="{31B5B287-15E5-45E7-B64C-5E7AD48A46CE}" srcOrd="0" destOrd="0" parTransId="{253F81D7-1EBE-4E37-9DA0-D3B883D9AF71}" sibTransId="{904592A9-58F2-450E-B096-21CF0A393C92}"/>
    <dgm:cxn modelId="{57703717-55BB-4BCF-8AFC-94D8AB0DBA94}" type="presOf" srcId="{4EBC822A-58BF-42C7-97B9-C6CCD06050B1}" destId="{2F6FBD81-E63B-4263-B3CA-030EA157A8B3}" srcOrd="0" destOrd="0" presId="urn:microsoft.com/office/officeart/2005/8/layout/hierarchy4"/>
    <dgm:cxn modelId="{B6DBF576-17A6-49E0-B45A-11AF23E88ADB}" type="presOf" srcId="{DBFAF287-B7B0-49D7-B9C6-431F5C714248}" destId="{AF952C04-50C4-48DC-BA62-C667744AA9DE}" srcOrd="0" destOrd="0" presId="urn:microsoft.com/office/officeart/2005/8/layout/hierarchy4"/>
    <dgm:cxn modelId="{1ED43E2D-1ECC-4C81-8066-B58C4C45AB84}" srcId="{DA9905C3-C86F-4544-ACA5-F14BDC72D43B}" destId="{BD5E03F0-4ABB-4FAD-8801-A975257FB61D}" srcOrd="0" destOrd="0" parTransId="{ABC39BBD-F834-4B98-94E1-BB59A0F73563}" sibTransId="{BEF34255-0F0C-464F-9CA8-F64747A83F67}"/>
    <dgm:cxn modelId="{40954052-B6F9-4798-8320-70D7CDA8E923}" srcId="{BD5E03F0-4ABB-4FAD-8801-A975257FB61D}" destId="{1F14CC62-83E2-463B-8237-108641D61177}" srcOrd="2" destOrd="0" parTransId="{1F081D44-BFB6-41DA-8536-0410D72D4CAD}" sibTransId="{5058FA3A-FB11-4ABF-BBB6-0F6EC64599C5}"/>
    <dgm:cxn modelId="{2B8A698E-061A-4C47-9258-2CB3B3808D1D}" type="presParOf" srcId="{AE52D0FC-7B75-48BE-AA77-F18CE84D0BB3}" destId="{EB1B0EC1-7880-4A5F-A478-DBEAB2675CDD}" srcOrd="0" destOrd="0" presId="urn:microsoft.com/office/officeart/2005/8/layout/hierarchy4"/>
    <dgm:cxn modelId="{84AA6986-E456-48A8-9823-03C487FCACAF}" type="presParOf" srcId="{EB1B0EC1-7880-4A5F-A478-DBEAB2675CDD}" destId="{D75472AC-BEFF-4496-A8EC-16FA22134DD5}" srcOrd="0" destOrd="0" presId="urn:microsoft.com/office/officeart/2005/8/layout/hierarchy4"/>
    <dgm:cxn modelId="{641AF833-093B-4657-9D15-0D5A87890800}" type="presParOf" srcId="{EB1B0EC1-7880-4A5F-A478-DBEAB2675CDD}" destId="{787340A4-41D8-421E-8A6E-48127918D59F}" srcOrd="1" destOrd="0" presId="urn:microsoft.com/office/officeart/2005/8/layout/hierarchy4"/>
    <dgm:cxn modelId="{62CD8165-0B11-4CF3-99E8-FA0830A832AB}" type="presParOf" srcId="{EB1B0EC1-7880-4A5F-A478-DBEAB2675CDD}" destId="{710CF205-A7FC-400A-AC6B-9F0EB2F2DBB7}" srcOrd="2" destOrd="0" presId="urn:microsoft.com/office/officeart/2005/8/layout/hierarchy4"/>
    <dgm:cxn modelId="{E45F775F-78EC-479C-875E-F54065D9E675}" type="presParOf" srcId="{710CF205-A7FC-400A-AC6B-9F0EB2F2DBB7}" destId="{A623CCC6-05E6-4A30-A23A-63E05B82C18A}" srcOrd="0" destOrd="0" presId="urn:microsoft.com/office/officeart/2005/8/layout/hierarchy4"/>
    <dgm:cxn modelId="{14A8FEBA-5556-434E-9476-196E1CF2D619}" type="presParOf" srcId="{A623CCC6-05E6-4A30-A23A-63E05B82C18A}" destId="{2752D64A-7B61-4931-A323-CE9AF1C2C598}" srcOrd="0" destOrd="0" presId="urn:microsoft.com/office/officeart/2005/8/layout/hierarchy4"/>
    <dgm:cxn modelId="{6FC304C2-13B7-4892-B180-97C41A75351E}" type="presParOf" srcId="{A623CCC6-05E6-4A30-A23A-63E05B82C18A}" destId="{0C899975-B4D7-4F6D-9488-20E22E01A1E5}" srcOrd="1" destOrd="0" presId="urn:microsoft.com/office/officeart/2005/8/layout/hierarchy4"/>
    <dgm:cxn modelId="{94781075-C90B-4091-B9BE-7EE1C9A38254}" type="presParOf" srcId="{A623CCC6-05E6-4A30-A23A-63E05B82C18A}" destId="{699D890D-0C39-482B-A9B0-E260B3648D91}" srcOrd="2" destOrd="0" presId="urn:microsoft.com/office/officeart/2005/8/layout/hierarchy4"/>
    <dgm:cxn modelId="{7D46B711-3D53-4123-944D-763F2C1EE272}" type="presParOf" srcId="{699D890D-0C39-482B-A9B0-E260B3648D91}" destId="{7E42CF3D-99EF-4896-862D-B98C7D421FFB}" srcOrd="0" destOrd="0" presId="urn:microsoft.com/office/officeart/2005/8/layout/hierarchy4"/>
    <dgm:cxn modelId="{06E91A43-811A-4A19-8543-5671EEABFB0D}" type="presParOf" srcId="{7E42CF3D-99EF-4896-862D-B98C7D421FFB}" destId="{2F6FBD81-E63B-4263-B3CA-030EA157A8B3}" srcOrd="0" destOrd="0" presId="urn:microsoft.com/office/officeart/2005/8/layout/hierarchy4"/>
    <dgm:cxn modelId="{34F96B75-2F73-4C2A-8A60-0848C230A096}" type="presParOf" srcId="{7E42CF3D-99EF-4896-862D-B98C7D421FFB}" destId="{C8849078-9804-4F0C-8E39-1B5818B87823}" srcOrd="1" destOrd="0" presId="urn:microsoft.com/office/officeart/2005/8/layout/hierarchy4"/>
    <dgm:cxn modelId="{65FF2DDE-1654-4CC2-935B-480CACEB2807}" type="presParOf" srcId="{7E42CF3D-99EF-4896-862D-B98C7D421FFB}" destId="{B93C0619-E2F6-4CDC-ACF9-26E8D3F9BF5D}" srcOrd="2" destOrd="0" presId="urn:microsoft.com/office/officeart/2005/8/layout/hierarchy4"/>
    <dgm:cxn modelId="{8E740D7E-E181-418A-B311-849EF085BBFC}" type="presParOf" srcId="{B93C0619-E2F6-4CDC-ACF9-26E8D3F9BF5D}" destId="{192B30DD-032C-465C-928A-7A1819B6574A}" srcOrd="0" destOrd="0" presId="urn:microsoft.com/office/officeart/2005/8/layout/hierarchy4"/>
    <dgm:cxn modelId="{A2617C82-BC86-476A-B395-CCC50F258D1B}" type="presParOf" srcId="{192B30DD-032C-465C-928A-7A1819B6574A}" destId="{C2DCB66E-67F2-41B3-A7DB-A74D731D5C7A}" srcOrd="0" destOrd="0" presId="urn:microsoft.com/office/officeart/2005/8/layout/hierarchy4"/>
    <dgm:cxn modelId="{64D4A2C6-3C07-4756-8252-12AF94BBC746}" type="presParOf" srcId="{192B30DD-032C-465C-928A-7A1819B6574A}" destId="{BDB81C78-40F8-4591-AD12-693FCDA09083}" srcOrd="1" destOrd="0" presId="urn:microsoft.com/office/officeart/2005/8/layout/hierarchy4"/>
    <dgm:cxn modelId="{1D354528-BEA7-4A24-936A-07D2CFE4B215}" type="presParOf" srcId="{192B30DD-032C-465C-928A-7A1819B6574A}" destId="{65E64136-7079-431D-90C4-7F0C35E8ECA3}" srcOrd="2" destOrd="0" presId="urn:microsoft.com/office/officeart/2005/8/layout/hierarchy4"/>
    <dgm:cxn modelId="{1CD24768-7194-4606-B791-456DE2A26633}" type="presParOf" srcId="{65E64136-7079-431D-90C4-7F0C35E8ECA3}" destId="{3BA13DF4-9C22-4374-9207-C256B12ECA3C}" srcOrd="0" destOrd="0" presId="urn:microsoft.com/office/officeart/2005/8/layout/hierarchy4"/>
    <dgm:cxn modelId="{70CF2381-1613-4232-A709-65137033233A}" type="presParOf" srcId="{3BA13DF4-9C22-4374-9207-C256B12ECA3C}" destId="{C0561C1A-BE38-409C-B2FE-EE40B6D80257}" srcOrd="0" destOrd="0" presId="urn:microsoft.com/office/officeart/2005/8/layout/hierarchy4"/>
    <dgm:cxn modelId="{9C185030-98BA-4D7E-A166-881EB0C6E7A2}" type="presParOf" srcId="{3BA13DF4-9C22-4374-9207-C256B12ECA3C}" destId="{55CD8A2F-1A61-4626-8C33-D5B2D0419C33}" srcOrd="1" destOrd="0" presId="urn:microsoft.com/office/officeart/2005/8/layout/hierarchy4"/>
    <dgm:cxn modelId="{C1510F6E-42E3-41FE-B619-7BE11BE5174B}" type="presParOf" srcId="{710CF205-A7FC-400A-AC6B-9F0EB2F2DBB7}" destId="{D824A2E6-826A-42B5-9A01-BDA233E6DF80}" srcOrd="1" destOrd="0" presId="urn:microsoft.com/office/officeart/2005/8/layout/hierarchy4"/>
    <dgm:cxn modelId="{4236B8B2-523C-4B23-ABCB-A45D8D0E82B4}" type="presParOf" srcId="{710CF205-A7FC-400A-AC6B-9F0EB2F2DBB7}" destId="{E821E2A8-97AC-4774-AA01-F2BD7CB13745}" srcOrd="2" destOrd="0" presId="urn:microsoft.com/office/officeart/2005/8/layout/hierarchy4"/>
    <dgm:cxn modelId="{657C3D1B-1F87-456D-91F1-0CAC23AE12C7}" type="presParOf" srcId="{E821E2A8-97AC-4774-AA01-F2BD7CB13745}" destId="{D7038156-E79E-4DAD-8D03-05A25EADEE67}" srcOrd="0" destOrd="0" presId="urn:microsoft.com/office/officeart/2005/8/layout/hierarchy4"/>
    <dgm:cxn modelId="{0484E870-D5CC-44CA-85B6-EA9D8A414D2B}" type="presParOf" srcId="{E821E2A8-97AC-4774-AA01-F2BD7CB13745}" destId="{01599E3C-926E-478A-AB24-A408FE318574}" srcOrd="1" destOrd="0" presId="urn:microsoft.com/office/officeart/2005/8/layout/hierarchy4"/>
    <dgm:cxn modelId="{581BE21C-F577-4AFA-9BBF-7F54B93AF353}" type="presParOf" srcId="{E821E2A8-97AC-4774-AA01-F2BD7CB13745}" destId="{F7AEF969-5C34-4B35-B3B0-85E361F3B47E}" srcOrd="2" destOrd="0" presId="urn:microsoft.com/office/officeart/2005/8/layout/hierarchy4"/>
    <dgm:cxn modelId="{5518EDFB-4645-47DE-A26B-FE1F910AC760}" type="presParOf" srcId="{F7AEF969-5C34-4B35-B3B0-85E361F3B47E}" destId="{1E875E00-AD2E-4604-98C7-970675EA1724}" srcOrd="0" destOrd="0" presId="urn:microsoft.com/office/officeart/2005/8/layout/hierarchy4"/>
    <dgm:cxn modelId="{F066A5AD-EAEE-435D-8774-AF27CA1AA5A8}" type="presParOf" srcId="{1E875E00-AD2E-4604-98C7-970675EA1724}" destId="{AF952C04-50C4-48DC-BA62-C667744AA9DE}" srcOrd="0" destOrd="0" presId="urn:microsoft.com/office/officeart/2005/8/layout/hierarchy4"/>
    <dgm:cxn modelId="{4C112273-0D2B-4CBE-B859-9B34A6225E15}" type="presParOf" srcId="{1E875E00-AD2E-4604-98C7-970675EA1724}" destId="{1191304E-88A5-48CB-9A33-99F040EF6188}" srcOrd="1" destOrd="0" presId="urn:microsoft.com/office/officeart/2005/8/layout/hierarchy4"/>
    <dgm:cxn modelId="{155B58DE-975B-4BF7-BDD2-52B2E77E4924}" type="presParOf" srcId="{1E875E00-AD2E-4604-98C7-970675EA1724}" destId="{0A401599-7A7A-419C-81F6-C1BA54F524D8}" srcOrd="2" destOrd="0" presId="urn:microsoft.com/office/officeart/2005/8/layout/hierarchy4"/>
    <dgm:cxn modelId="{64649E65-05E6-46C9-B49C-249B297B52B9}" type="presParOf" srcId="{0A401599-7A7A-419C-81F6-C1BA54F524D8}" destId="{32F3F0A0-D4CC-4737-813A-E6B8FE409DAF}" srcOrd="0" destOrd="0" presId="urn:microsoft.com/office/officeart/2005/8/layout/hierarchy4"/>
    <dgm:cxn modelId="{72C23911-0BA5-432E-94FA-1B99A09A2C43}" type="presParOf" srcId="{32F3F0A0-D4CC-4737-813A-E6B8FE409DAF}" destId="{758BE9A7-7ACD-431E-953F-B0E16D537522}" srcOrd="0" destOrd="0" presId="urn:microsoft.com/office/officeart/2005/8/layout/hierarchy4"/>
    <dgm:cxn modelId="{5DD13692-8754-4E40-A482-8C162D6FFECA}" type="presParOf" srcId="{32F3F0A0-D4CC-4737-813A-E6B8FE409DAF}" destId="{289D1FD9-019B-4D55-B90C-1FE1F86F9334}" srcOrd="1" destOrd="0" presId="urn:microsoft.com/office/officeart/2005/8/layout/hierarchy4"/>
    <dgm:cxn modelId="{B7D87AE7-F691-44D9-A2B1-647DF3B58DCA}" type="presParOf" srcId="{32F3F0A0-D4CC-4737-813A-E6B8FE409DAF}" destId="{57519FA7-7CCA-4459-8693-FA63B2970914}" srcOrd="2" destOrd="0" presId="urn:microsoft.com/office/officeart/2005/8/layout/hierarchy4"/>
    <dgm:cxn modelId="{13027953-5697-4C28-A5E1-AB55EF38415B}" type="presParOf" srcId="{57519FA7-7CCA-4459-8693-FA63B2970914}" destId="{9DCD3994-0C0B-49B9-82B6-03F1468CA0EB}" srcOrd="0" destOrd="0" presId="urn:microsoft.com/office/officeart/2005/8/layout/hierarchy4"/>
    <dgm:cxn modelId="{4D1CBAD7-353E-4DC4-B286-A19BF6ED5FC4}" type="presParOf" srcId="{9DCD3994-0C0B-49B9-82B6-03F1468CA0EB}" destId="{EE981B91-E800-4587-9B6A-3F113E422A73}" srcOrd="0" destOrd="0" presId="urn:microsoft.com/office/officeart/2005/8/layout/hierarchy4"/>
    <dgm:cxn modelId="{DE1EF378-78B2-4318-8086-6BA41EB8FDD3}" type="presParOf" srcId="{9DCD3994-0C0B-49B9-82B6-03F1468CA0EB}" destId="{F8ABCF53-EC14-45E2-B400-B77EA390FA59}" srcOrd="1" destOrd="0" presId="urn:microsoft.com/office/officeart/2005/8/layout/hierarchy4"/>
    <dgm:cxn modelId="{71D558D2-DF22-4CAE-9F84-EA414F62A8EE}" type="presParOf" srcId="{710CF205-A7FC-400A-AC6B-9F0EB2F2DBB7}" destId="{77F3D8E6-25A6-4BB0-A1E8-285577389FC7}" srcOrd="3" destOrd="0" presId="urn:microsoft.com/office/officeart/2005/8/layout/hierarchy4"/>
    <dgm:cxn modelId="{912B248A-5458-4B39-92BD-D18E76878324}" type="presParOf" srcId="{710CF205-A7FC-400A-AC6B-9F0EB2F2DBB7}" destId="{7AC769E7-2582-47DE-8761-A8E8DEEEF933}" srcOrd="4" destOrd="0" presId="urn:microsoft.com/office/officeart/2005/8/layout/hierarchy4"/>
    <dgm:cxn modelId="{23726F26-3427-44C0-BF31-8CCD264A1181}" type="presParOf" srcId="{7AC769E7-2582-47DE-8761-A8E8DEEEF933}" destId="{4C9CA5E8-37CD-4B89-A866-2944330509D9}" srcOrd="0" destOrd="0" presId="urn:microsoft.com/office/officeart/2005/8/layout/hierarchy4"/>
    <dgm:cxn modelId="{436CCD27-760B-4EAC-88F9-246640EBA1B9}" type="presParOf" srcId="{7AC769E7-2582-47DE-8761-A8E8DEEEF933}" destId="{58A6F64C-364F-4996-937A-A593C3B0F54D}" srcOrd="1" destOrd="0" presId="urn:microsoft.com/office/officeart/2005/8/layout/hierarchy4"/>
    <dgm:cxn modelId="{2812166B-60AC-4D50-B39A-5F79309D1A9D}" type="presParOf" srcId="{7AC769E7-2582-47DE-8761-A8E8DEEEF933}" destId="{AABECD14-DE7F-4EA1-91E4-F04DFA29E08A}" srcOrd="2" destOrd="0" presId="urn:microsoft.com/office/officeart/2005/8/layout/hierarchy4"/>
    <dgm:cxn modelId="{0D52DB13-C12F-4106-A684-2BECAAAF81AA}" type="presParOf" srcId="{AABECD14-DE7F-4EA1-91E4-F04DFA29E08A}" destId="{3BE1A324-39CF-4D91-8D11-DC2221568E77}" srcOrd="0" destOrd="0" presId="urn:microsoft.com/office/officeart/2005/8/layout/hierarchy4"/>
    <dgm:cxn modelId="{279DE224-3432-42EC-97CA-5A34103F0BD8}" type="presParOf" srcId="{3BE1A324-39CF-4D91-8D11-DC2221568E77}" destId="{C729B2A4-49F9-4B60-8ABD-30362D25DCCE}" srcOrd="0" destOrd="0" presId="urn:microsoft.com/office/officeart/2005/8/layout/hierarchy4"/>
    <dgm:cxn modelId="{5C4373E0-F07C-43DB-A4DB-4A6817B1B0DF}" type="presParOf" srcId="{3BE1A324-39CF-4D91-8D11-DC2221568E77}" destId="{5B13E518-FE9B-4706-8E49-BD2E5F64125C}" srcOrd="1" destOrd="0" presId="urn:microsoft.com/office/officeart/2005/8/layout/hierarchy4"/>
    <dgm:cxn modelId="{0D530A46-4B49-4ECA-BC2A-680F563F1F39}" type="presParOf" srcId="{3BE1A324-39CF-4D91-8D11-DC2221568E77}" destId="{B9FC9B2B-1B1C-43E4-9593-B4D757048115}" srcOrd="2" destOrd="0" presId="urn:microsoft.com/office/officeart/2005/8/layout/hierarchy4"/>
    <dgm:cxn modelId="{CFFA2830-949B-48AC-92B0-AF48BA96C222}" type="presParOf" srcId="{B9FC9B2B-1B1C-43E4-9593-B4D757048115}" destId="{AB69CDA4-188F-4399-A685-28F14CEE48A3}" srcOrd="0" destOrd="0" presId="urn:microsoft.com/office/officeart/2005/8/layout/hierarchy4"/>
    <dgm:cxn modelId="{8A8F66B6-955A-4088-AD54-B9672AEB2F24}" type="presParOf" srcId="{AB69CDA4-188F-4399-A685-28F14CEE48A3}" destId="{A9C95C2C-06E2-4FD3-BA5A-A76932611877}" srcOrd="0" destOrd="0" presId="urn:microsoft.com/office/officeart/2005/8/layout/hierarchy4"/>
    <dgm:cxn modelId="{89B06D9D-D264-480E-930A-E17214917FD4}" type="presParOf" srcId="{AB69CDA4-188F-4399-A685-28F14CEE48A3}" destId="{D3F57BBA-1D55-46CF-AA8D-9D18B938AC01}" srcOrd="1" destOrd="0" presId="urn:microsoft.com/office/officeart/2005/8/layout/hierarchy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9905C3-C86F-4544-ACA5-F14BDC72D43B}" type="doc">
      <dgm:prSet loTypeId="urn:microsoft.com/office/officeart/2005/8/layout/hierarchy4" loCatId="hierarchy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BD5E03F0-4ABB-4FAD-8801-A975257FB61D}">
      <dgm:prSet phldrT="[Текст]"/>
      <dgm:spPr/>
      <dgm:t>
        <a:bodyPr/>
        <a:lstStyle/>
        <a:p>
          <a:r>
            <a:rPr lang="ru-RU" baseline="0" dirty="0" smtClean="0">
              <a:solidFill>
                <a:srgbClr val="ABE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УГОЛОВНО-ПРАВОВЫЕ  ПРИЗНАКИ  ЛИЧНОСТИ ПРЕСТУПНИКА</a:t>
          </a:r>
          <a:r>
            <a:rPr lang="ru-RU" dirty="0" smtClean="0">
              <a:solidFill>
                <a:srgbClr val="ABE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dirty="0">
            <a:solidFill>
              <a:srgbClr val="ABE9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C39BBD-F834-4B98-94E1-BB59A0F73563}" type="parTrans" cxnId="{1ED43E2D-1ECC-4C81-8066-B58C4C45AB84}">
      <dgm:prSet/>
      <dgm:spPr/>
      <dgm:t>
        <a:bodyPr/>
        <a:lstStyle/>
        <a:p>
          <a:endParaRPr lang="ru-RU"/>
        </a:p>
      </dgm:t>
    </dgm:pt>
    <dgm:pt modelId="{BEF34255-0F0C-464F-9CA8-F64747A83F67}" type="sibTrans" cxnId="{1ED43E2D-1ECC-4C81-8066-B58C4C45AB84}">
      <dgm:prSet/>
      <dgm:spPr/>
      <dgm:t>
        <a:bodyPr/>
        <a:lstStyle/>
        <a:p>
          <a:endParaRPr lang="ru-RU"/>
        </a:p>
      </dgm:t>
    </dgm:pt>
    <dgm:pt modelId="{90942B1D-FF4F-4838-A2CA-75777722EB7D}">
      <dgm:prSet phldrT="[Текст]" custT="1"/>
      <dgm:spPr/>
      <dgm:t>
        <a:bodyPr/>
        <a:lstStyle/>
        <a:p>
          <a:r>
            <a:rPr lang="ru-RU" sz="19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Степень тяжести совершённого преступления</a:t>
          </a:r>
          <a:endParaRPr lang="ru-RU" sz="19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81BE593-60AC-40A6-9D9B-89A9E5358020}" type="parTrans" cxnId="{38D5FC0D-C4EB-4A33-9DCA-F6A40EFC1B4B}">
      <dgm:prSet/>
      <dgm:spPr/>
      <dgm:t>
        <a:bodyPr/>
        <a:lstStyle/>
        <a:p>
          <a:endParaRPr lang="ru-RU"/>
        </a:p>
      </dgm:t>
    </dgm:pt>
    <dgm:pt modelId="{6C275F6F-EE19-49DA-BEAF-36F5FA861DA0}" type="sibTrans" cxnId="{38D5FC0D-C4EB-4A33-9DCA-F6A40EFC1B4B}">
      <dgm:prSet/>
      <dgm:spPr/>
      <dgm:t>
        <a:bodyPr/>
        <a:lstStyle/>
        <a:p>
          <a:endParaRPr lang="ru-RU"/>
        </a:p>
      </dgm:t>
    </dgm:pt>
    <dgm:pt modelId="{1F14CC62-83E2-463B-8237-108641D61177}">
      <dgm:prSet phldrT="[Текст]" custT="1"/>
      <dgm:spPr/>
      <dgm:t>
        <a:bodyPr/>
        <a:lstStyle/>
        <a:p>
          <a:r>
            <a:rPr lang="ru-RU" sz="19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Мотив преступного поведения</a:t>
          </a:r>
          <a:endParaRPr lang="ru-RU" sz="19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058FA3A-FB11-4ABF-BBB6-0F6EC64599C5}" type="sibTrans" cxnId="{40954052-B6F9-4798-8320-70D7CDA8E923}">
      <dgm:prSet/>
      <dgm:spPr/>
      <dgm:t>
        <a:bodyPr/>
        <a:lstStyle/>
        <a:p>
          <a:endParaRPr lang="ru-RU"/>
        </a:p>
      </dgm:t>
    </dgm:pt>
    <dgm:pt modelId="{1F081D44-BFB6-41DA-8536-0410D72D4CAD}" type="parTrans" cxnId="{40954052-B6F9-4798-8320-70D7CDA8E923}">
      <dgm:prSet/>
      <dgm:spPr/>
      <dgm:t>
        <a:bodyPr/>
        <a:lstStyle/>
        <a:p>
          <a:endParaRPr lang="ru-RU"/>
        </a:p>
      </dgm:t>
    </dgm:pt>
    <dgm:pt modelId="{41A71EDB-7043-4948-B536-32496E3A9357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Форма вины</a:t>
          </a:r>
          <a:endParaRPr lang="ru-RU" sz="1900" dirty="0">
            <a:solidFill>
              <a:schemeClr val="tx1"/>
            </a:solidFill>
          </a:endParaRPr>
        </a:p>
      </dgm:t>
    </dgm:pt>
    <dgm:pt modelId="{949AB4E9-D756-43EF-AF2F-4D8DAC94F096}" type="parTrans" cxnId="{F1D3576A-46EB-4724-95DA-D2C95207B226}">
      <dgm:prSet/>
      <dgm:spPr/>
      <dgm:t>
        <a:bodyPr/>
        <a:lstStyle/>
        <a:p>
          <a:endParaRPr lang="ru-RU"/>
        </a:p>
      </dgm:t>
    </dgm:pt>
    <dgm:pt modelId="{A9B90DAE-301F-4CE2-9A30-AF8D9676F934}" type="sibTrans" cxnId="{F1D3576A-46EB-4724-95DA-D2C95207B226}">
      <dgm:prSet/>
      <dgm:spPr/>
      <dgm:t>
        <a:bodyPr/>
        <a:lstStyle/>
        <a:p>
          <a:endParaRPr lang="ru-RU"/>
        </a:p>
      </dgm:t>
    </dgm:pt>
    <dgm:pt modelId="{E321B9BD-6D0F-45D2-BB51-D22E820DBA2C}">
      <dgm:prSet phldrT="[Текст]" custT="1"/>
      <dgm:spPr/>
      <dgm:t>
        <a:bodyPr/>
        <a:lstStyle/>
        <a:p>
          <a:r>
            <a:rPr lang="ru-RU" sz="20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Общий и специальный рецидив</a:t>
          </a:r>
          <a:endParaRPr lang="ru-RU" sz="19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3BEAFB3-A1D7-4E36-93C2-A2C80F548489}" type="parTrans" cxnId="{41B564EB-5FE4-495D-AAB5-B43A5CEF7618}">
      <dgm:prSet/>
      <dgm:spPr/>
      <dgm:t>
        <a:bodyPr/>
        <a:lstStyle/>
        <a:p>
          <a:endParaRPr lang="ru-RU"/>
        </a:p>
      </dgm:t>
    </dgm:pt>
    <dgm:pt modelId="{99A31261-A65C-4615-993D-DCA5DA7A5902}" type="sibTrans" cxnId="{41B564EB-5FE4-495D-AAB5-B43A5CEF7618}">
      <dgm:prSet/>
      <dgm:spPr/>
      <dgm:t>
        <a:bodyPr/>
        <a:lstStyle/>
        <a:p>
          <a:endParaRPr lang="ru-RU"/>
        </a:p>
      </dgm:t>
    </dgm:pt>
    <dgm:pt modelId="{7DADAA55-7ECE-4F10-8E6B-E340A7D57B3F}">
      <dgm:prSet phldrT="[Текст]" custT="1"/>
      <dgm:spPr/>
      <dgm:t>
        <a:bodyPr/>
        <a:lstStyle/>
        <a:p>
          <a:r>
            <a:rPr lang="ru-RU" sz="19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Наличие прошлых судимостей</a:t>
          </a:r>
          <a:endParaRPr lang="ru-RU" sz="19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B54909D2-64F1-4ECC-9DCC-067A28B8C11A}" type="parTrans" cxnId="{C775FF7E-7264-45C0-B5D8-5142F33887FB}">
      <dgm:prSet/>
      <dgm:spPr/>
      <dgm:t>
        <a:bodyPr/>
        <a:lstStyle/>
        <a:p>
          <a:endParaRPr lang="ru-RU"/>
        </a:p>
      </dgm:t>
    </dgm:pt>
    <dgm:pt modelId="{755FBF92-DC7C-43E6-ADDC-290C56F7F224}" type="sibTrans" cxnId="{C775FF7E-7264-45C0-B5D8-5142F33887FB}">
      <dgm:prSet/>
      <dgm:spPr/>
      <dgm:t>
        <a:bodyPr/>
        <a:lstStyle/>
        <a:p>
          <a:endParaRPr lang="ru-RU"/>
        </a:p>
      </dgm:t>
    </dgm:pt>
    <dgm:pt modelId="{B4DD0C30-4AC7-4EBD-87C4-8E072B5787F6}">
      <dgm:prSet phldrT="[Текст]" custT="1"/>
      <dgm:spPr/>
      <dgm:t>
        <a:bodyPr/>
        <a:lstStyle/>
        <a:p>
          <a:r>
            <a:rPr lang="ru-RU" sz="18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Индивидуальный или групповой характер посягательства</a:t>
          </a:r>
          <a:endParaRPr lang="ru-RU" sz="18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4685541-7AC9-4552-9745-505B0B0D5433}" type="parTrans" cxnId="{F01B135E-B33B-4E52-ABD8-A22249D6B5B9}">
      <dgm:prSet/>
      <dgm:spPr/>
      <dgm:t>
        <a:bodyPr/>
        <a:lstStyle/>
        <a:p>
          <a:endParaRPr lang="ru-RU"/>
        </a:p>
      </dgm:t>
    </dgm:pt>
    <dgm:pt modelId="{49D67C14-C241-4093-87FA-985B79820440}" type="sibTrans" cxnId="{F01B135E-B33B-4E52-ABD8-A22249D6B5B9}">
      <dgm:prSet/>
      <dgm:spPr/>
      <dgm:t>
        <a:bodyPr/>
        <a:lstStyle/>
        <a:p>
          <a:endParaRPr lang="ru-RU"/>
        </a:p>
      </dgm:t>
    </dgm:pt>
    <dgm:pt modelId="{460C27E6-BE15-4BAD-8822-D290E176B5CF}">
      <dgm:prSet phldrT="[Текст]" custT="1"/>
      <dgm:spPr/>
      <dgm:t>
        <a:bodyPr/>
        <a:lstStyle/>
        <a:p>
          <a:r>
            <a:rPr lang="ru-RU" sz="18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Направленность преступного посягательства</a:t>
          </a:r>
          <a:endParaRPr lang="ru-RU" sz="18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A237C27-F0D9-4BBF-9537-43D1CC013FD9}" type="parTrans" cxnId="{3A4AA2AF-ECBD-4F8C-A01C-E1A2D724F27B}">
      <dgm:prSet/>
      <dgm:spPr/>
      <dgm:t>
        <a:bodyPr/>
        <a:lstStyle/>
        <a:p>
          <a:endParaRPr lang="ru-RU"/>
        </a:p>
      </dgm:t>
    </dgm:pt>
    <dgm:pt modelId="{CCE5A8D5-345C-4735-A140-236164250D70}" type="sibTrans" cxnId="{3A4AA2AF-ECBD-4F8C-A01C-E1A2D724F27B}">
      <dgm:prSet/>
      <dgm:spPr/>
      <dgm:t>
        <a:bodyPr/>
        <a:lstStyle/>
        <a:p>
          <a:endParaRPr lang="ru-RU"/>
        </a:p>
      </dgm:t>
    </dgm:pt>
    <dgm:pt modelId="{DDC4B22D-D31A-4BA6-9DA7-14A1C8E0C696}">
      <dgm:prSet phldrT="[Текст]" custT="1"/>
      <dgm:spPr/>
      <dgm:t>
        <a:bodyPr/>
        <a:lstStyle/>
        <a:p>
          <a:r>
            <a:rPr lang="ru-RU" sz="1700" b="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Роль в совершении группового преступления</a:t>
          </a:r>
          <a:endParaRPr lang="ru-RU" sz="1700" b="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885D2EC-9566-4B12-B887-FE48619F3B41}" type="parTrans" cxnId="{87D002EB-0A72-4A71-91A8-13AF66DC93F3}">
      <dgm:prSet/>
      <dgm:spPr/>
      <dgm:t>
        <a:bodyPr/>
        <a:lstStyle/>
        <a:p>
          <a:endParaRPr lang="ru-RU"/>
        </a:p>
      </dgm:t>
    </dgm:pt>
    <dgm:pt modelId="{1DF003C1-A1D9-4C60-8FF6-8B049B402CB4}" type="sibTrans" cxnId="{87D002EB-0A72-4A71-91A8-13AF66DC93F3}">
      <dgm:prSet/>
      <dgm:spPr/>
      <dgm:t>
        <a:bodyPr/>
        <a:lstStyle/>
        <a:p>
          <a:endParaRPr lang="ru-RU"/>
        </a:p>
      </dgm:t>
    </dgm:pt>
    <dgm:pt modelId="{FA8D4F6F-77E0-407C-9227-EF2AC9D3FC81}">
      <dgm:prSet phldrT="[Текст]" custT="1"/>
      <dgm:spPr/>
      <dgm:t>
        <a:bodyPr/>
        <a:lstStyle/>
        <a:p>
          <a:r>
            <a:rPr lang="ru-RU" sz="1600" b="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Совершение нескольких однородных или разнородных преступлений</a:t>
          </a:r>
          <a:endParaRPr lang="ru-RU" sz="1600" b="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B113DA02-52D2-482A-86DB-D060757210F2}" type="parTrans" cxnId="{4E2FADA6-95FC-4BF2-8B2E-3F18372FFEDD}">
      <dgm:prSet/>
      <dgm:spPr/>
      <dgm:t>
        <a:bodyPr/>
        <a:lstStyle/>
        <a:p>
          <a:endParaRPr lang="ru-RU"/>
        </a:p>
      </dgm:t>
    </dgm:pt>
    <dgm:pt modelId="{DDB3F9F1-31B3-426C-8839-AB51E697240A}" type="sibTrans" cxnId="{4E2FADA6-95FC-4BF2-8B2E-3F18372FFEDD}">
      <dgm:prSet/>
      <dgm:spPr/>
      <dgm:t>
        <a:bodyPr/>
        <a:lstStyle/>
        <a:p>
          <a:endParaRPr lang="ru-RU"/>
        </a:p>
      </dgm:t>
    </dgm:pt>
    <dgm:pt modelId="{AE52D0FC-7B75-48BE-AA77-F18CE84D0BB3}" type="pres">
      <dgm:prSet presAssocID="{DA9905C3-C86F-4544-ACA5-F14BDC72D43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1B0EC1-7880-4A5F-A478-DBEAB2675CDD}" type="pres">
      <dgm:prSet presAssocID="{BD5E03F0-4ABB-4FAD-8801-A975257FB61D}" presName="vertOne" presStyleCnt="0"/>
      <dgm:spPr/>
    </dgm:pt>
    <dgm:pt modelId="{D75472AC-BEFF-4496-A8EC-16FA22134DD5}" type="pres">
      <dgm:prSet presAssocID="{BD5E03F0-4ABB-4FAD-8801-A975257FB61D}" presName="txOne" presStyleLbl="node0" presStyleIdx="0" presStyleCnt="1" custLinFactNeighborX="716" custLinFactNeighborY="-62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340A4-41D8-421E-8A6E-48127918D59F}" type="pres">
      <dgm:prSet presAssocID="{BD5E03F0-4ABB-4FAD-8801-A975257FB61D}" presName="parTransOne" presStyleCnt="0"/>
      <dgm:spPr/>
    </dgm:pt>
    <dgm:pt modelId="{710CF205-A7FC-400A-AC6B-9F0EB2F2DBB7}" type="pres">
      <dgm:prSet presAssocID="{BD5E03F0-4ABB-4FAD-8801-A975257FB61D}" presName="horzOne" presStyleCnt="0"/>
      <dgm:spPr/>
    </dgm:pt>
    <dgm:pt modelId="{A623CCC6-05E6-4A30-A23A-63E05B82C18A}" type="pres">
      <dgm:prSet presAssocID="{90942B1D-FF4F-4838-A2CA-75777722EB7D}" presName="vertTwo" presStyleCnt="0"/>
      <dgm:spPr/>
    </dgm:pt>
    <dgm:pt modelId="{2752D64A-7B61-4931-A323-CE9AF1C2C598}" type="pres">
      <dgm:prSet presAssocID="{90942B1D-FF4F-4838-A2CA-75777722EB7D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899975-B4D7-4F6D-9488-20E22E01A1E5}" type="pres">
      <dgm:prSet presAssocID="{90942B1D-FF4F-4838-A2CA-75777722EB7D}" presName="parTransTwo" presStyleCnt="0"/>
      <dgm:spPr/>
    </dgm:pt>
    <dgm:pt modelId="{699D890D-0C39-482B-A9B0-E260B3648D91}" type="pres">
      <dgm:prSet presAssocID="{90942B1D-FF4F-4838-A2CA-75777722EB7D}" presName="horzTwo" presStyleCnt="0"/>
      <dgm:spPr/>
    </dgm:pt>
    <dgm:pt modelId="{4C840A6B-179C-4265-8C15-2A853BBA7BA6}" type="pres">
      <dgm:prSet presAssocID="{7DADAA55-7ECE-4F10-8E6B-E340A7D57B3F}" presName="vertThree" presStyleCnt="0"/>
      <dgm:spPr/>
    </dgm:pt>
    <dgm:pt modelId="{D0A8C302-744E-4058-9285-9C1D329F398E}" type="pres">
      <dgm:prSet presAssocID="{7DADAA55-7ECE-4F10-8E6B-E340A7D57B3F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0CD0B3-A7EC-4DE7-9CCD-64F19296C326}" type="pres">
      <dgm:prSet presAssocID="{7DADAA55-7ECE-4F10-8E6B-E340A7D57B3F}" presName="parTransThree" presStyleCnt="0"/>
      <dgm:spPr/>
    </dgm:pt>
    <dgm:pt modelId="{96A9F185-1C38-4CEC-8507-E5AF64E0B9A9}" type="pres">
      <dgm:prSet presAssocID="{7DADAA55-7ECE-4F10-8E6B-E340A7D57B3F}" presName="horzThree" presStyleCnt="0"/>
      <dgm:spPr/>
    </dgm:pt>
    <dgm:pt modelId="{3BA13DF4-9C22-4374-9207-C256B12ECA3C}" type="pres">
      <dgm:prSet presAssocID="{E321B9BD-6D0F-45D2-BB51-D22E820DBA2C}" presName="vertFour" presStyleCnt="0">
        <dgm:presLayoutVars>
          <dgm:chPref val="3"/>
        </dgm:presLayoutVars>
      </dgm:prSet>
      <dgm:spPr/>
    </dgm:pt>
    <dgm:pt modelId="{C0561C1A-BE38-409C-B2FE-EE40B6D80257}" type="pres">
      <dgm:prSet presAssocID="{E321B9BD-6D0F-45D2-BB51-D22E820DBA2C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CD8A2F-1A61-4626-8C33-D5B2D0419C33}" type="pres">
      <dgm:prSet presAssocID="{E321B9BD-6D0F-45D2-BB51-D22E820DBA2C}" presName="horzFour" presStyleCnt="0"/>
      <dgm:spPr/>
    </dgm:pt>
    <dgm:pt modelId="{D824A2E6-826A-42B5-9A01-BDA233E6DF80}" type="pres">
      <dgm:prSet presAssocID="{6C275F6F-EE19-49DA-BEAF-36F5FA861DA0}" presName="sibSpaceTwo" presStyleCnt="0"/>
      <dgm:spPr/>
    </dgm:pt>
    <dgm:pt modelId="{E821E2A8-97AC-4774-AA01-F2BD7CB13745}" type="pres">
      <dgm:prSet presAssocID="{41A71EDB-7043-4948-B536-32496E3A9357}" presName="vertTwo" presStyleCnt="0"/>
      <dgm:spPr/>
    </dgm:pt>
    <dgm:pt modelId="{D7038156-E79E-4DAD-8D03-05A25EADEE67}" type="pres">
      <dgm:prSet presAssocID="{41A71EDB-7043-4948-B536-32496E3A9357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99E3C-926E-478A-AB24-A408FE318574}" type="pres">
      <dgm:prSet presAssocID="{41A71EDB-7043-4948-B536-32496E3A9357}" presName="parTransTwo" presStyleCnt="0"/>
      <dgm:spPr/>
    </dgm:pt>
    <dgm:pt modelId="{F7AEF969-5C34-4B35-B3B0-85E361F3B47E}" type="pres">
      <dgm:prSet presAssocID="{41A71EDB-7043-4948-B536-32496E3A9357}" presName="horzTwo" presStyleCnt="0"/>
      <dgm:spPr/>
    </dgm:pt>
    <dgm:pt modelId="{F792FFC3-9147-423E-85D0-4B013861BDD8}" type="pres">
      <dgm:prSet presAssocID="{460C27E6-BE15-4BAD-8822-D290E176B5CF}" presName="vertThree" presStyleCnt="0"/>
      <dgm:spPr/>
    </dgm:pt>
    <dgm:pt modelId="{CA3B9A92-E916-44B4-A7A6-9F5D3D42FE0F}" type="pres">
      <dgm:prSet presAssocID="{460C27E6-BE15-4BAD-8822-D290E176B5C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355A22-2C15-4000-8908-A332C2DA6B8C}" type="pres">
      <dgm:prSet presAssocID="{460C27E6-BE15-4BAD-8822-D290E176B5CF}" presName="parTransThree" presStyleCnt="0"/>
      <dgm:spPr/>
    </dgm:pt>
    <dgm:pt modelId="{5BA232B7-360D-4769-AEF2-FF768508FBB5}" type="pres">
      <dgm:prSet presAssocID="{460C27E6-BE15-4BAD-8822-D290E176B5CF}" presName="horzThree" presStyleCnt="0"/>
      <dgm:spPr/>
    </dgm:pt>
    <dgm:pt modelId="{9DCD3994-0C0B-49B9-82B6-03F1468CA0EB}" type="pres">
      <dgm:prSet presAssocID="{B4DD0C30-4AC7-4EBD-87C4-8E072B5787F6}" presName="vertFour" presStyleCnt="0">
        <dgm:presLayoutVars>
          <dgm:chPref val="3"/>
        </dgm:presLayoutVars>
      </dgm:prSet>
      <dgm:spPr/>
    </dgm:pt>
    <dgm:pt modelId="{EE981B91-E800-4587-9B6A-3F113E422A73}" type="pres">
      <dgm:prSet presAssocID="{B4DD0C30-4AC7-4EBD-87C4-8E072B5787F6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ABCF53-EC14-45E2-B400-B77EA390FA59}" type="pres">
      <dgm:prSet presAssocID="{B4DD0C30-4AC7-4EBD-87C4-8E072B5787F6}" presName="horzFour" presStyleCnt="0"/>
      <dgm:spPr/>
    </dgm:pt>
    <dgm:pt modelId="{77F3D8E6-25A6-4BB0-A1E8-285577389FC7}" type="pres">
      <dgm:prSet presAssocID="{A9B90DAE-301F-4CE2-9A30-AF8D9676F934}" presName="sibSpaceTwo" presStyleCnt="0"/>
      <dgm:spPr/>
    </dgm:pt>
    <dgm:pt modelId="{7AC769E7-2582-47DE-8761-A8E8DEEEF933}" type="pres">
      <dgm:prSet presAssocID="{1F14CC62-83E2-463B-8237-108641D61177}" presName="vertTwo" presStyleCnt="0"/>
      <dgm:spPr/>
    </dgm:pt>
    <dgm:pt modelId="{4C9CA5E8-37CD-4B89-A866-2944330509D9}" type="pres">
      <dgm:prSet presAssocID="{1F14CC62-83E2-463B-8237-108641D6117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A6F64C-364F-4996-937A-A593C3B0F54D}" type="pres">
      <dgm:prSet presAssocID="{1F14CC62-83E2-463B-8237-108641D61177}" presName="parTransTwo" presStyleCnt="0"/>
      <dgm:spPr/>
    </dgm:pt>
    <dgm:pt modelId="{AABECD14-DE7F-4EA1-91E4-F04DFA29E08A}" type="pres">
      <dgm:prSet presAssocID="{1F14CC62-83E2-463B-8237-108641D61177}" presName="horzTwo" presStyleCnt="0"/>
      <dgm:spPr/>
    </dgm:pt>
    <dgm:pt modelId="{E3394818-4D34-4A26-BD03-B21007148371}" type="pres">
      <dgm:prSet presAssocID="{DDC4B22D-D31A-4BA6-9DA7-14A1C8E0C696}" presName="vertThree" presStyleCnt="0"/>
      <dgm:spPr/>
    </dgm:pt>
    <dgm:pt modelId="{91755441-ACB7-4DC2-849D-F7BE81395669}" type="pres">
      <dgm:prSet presAssocID="{DDC4B22D-D31A-4BA6-9DA7-14A1C8E0C69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FC6ED3-B9AC-4123-97DA-55824F0A73FC}" type="pres">
      <dgm:prSet presAssocID="{DDC4B22D-D31A-4BA6-9DA7-14A1C8E0C696}" presName="parTransThree" presStyleCnt="0"/>
      <dgm:spPr/>
    </dgm:pt>
    <dgm:pt modelId="{A74AFFD8-8933-4C04-8B95-B39D650BC47F}" type="pres">
      <dgm:prSet presAssocID="{DDC4B22D-D31A-4BA6-9DA7-14A1C8E0C696}" presName="horzThree" presStyleCnt="0"/>
      <dgm:spPr/>
    </dgm:pt>
    <dgm:pt modelId="{206E3D18-E3CA-4388-A8A1-278E49B5774A}" type="pres">
      <dgm:prSet presAssocID="{FA8D4F6F-77E0-407C-9227-EF2AC9D3FC81}" presName="vertFour" presStyleCnt="0">
        <dgm:presLayoutVars>
          <dgm:chPref val="3"/>
        </dgm:presLayoutVars>
      </dgm:prSet>
      <dgm:spPr/>
    </dgm:pt>
    <dgm:pt modelId="{B102784E-4A14-41E9-A1CB-B2207DEABCD8}" type="pres">
      <dgm:prSet presAssocID="{FA8D4F6F-77E0-407C-9227-EF2AC9D3FC8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46C4B0-EAB6-4810-9DB9-D9BC71A0A09D}" type="pres">
      <dgm:prSet presAssocID="{FA8D4F6F-77E0-407C-9227-EF2AC9D3FC81}" presName="horzFour" presStyleCnt="0"/>
      <dgm:spPr/>
    </dgm:pt>
  </dgm:ptLst>
  <dgm:cxnLst>
    <dgm:cxn modelId="{24209252-2516-43F6-8738-742530EC58A9}" type="presOf" srcId="{1F14CC62-83E2-463B-8237-108641D61177}" destId="{4C9CA5E8-37CD-4B89-A866-2944330509D9}" srcOrd="0" destOrd="0" presId="urn:microsoft.com/office/officeart/2005/8/layout/hierarchy4"/>
    <dgm:cxn modelId="{87D002EB-0A72-4A71-91A8-13AF66DC93F3}" srcId="{1F14CC62-83E2-463B-8237-108641D61177}" destId="{DDC4B22D-D31A-4BA6-9DA7-14A1C8E0C696}" srcOrd="0" destOrd="0" parTransId="{C885D2EC-9566-4B12-B887-FE48619F3B41}" sibTransId="{1DF003C1-A1D9-4C60-8FF6-8B049B402CB4}"/>
    <dgm:cxn modelId="{3A4AA2AF-ECBD-4F8C-A01C-E1A2D724F27B}" srcId="{41A71EDB-7043-4948-B536-32496E3A9357}" destId="{460C27E6-BE15-4BAD-8822-D290E176B5CF}" srcOrd="0" destOrd="0" parTransId="{6A237C27-F0D9-4BBF-9537-43D1CC013FD9}" sibTransId="{CCE5A8D5-345C-4735-A140-236164250D70}"/>
    <dgm:cxn modelId="{9E58B20C-0EDB-4849-97D6-A68059A43911}" type="presOf" srcId="{41A71EDB-7043-4948-B536-32496E3A9357}" destId="{D7038156-E79E-4DAD-8D03-05A25EADEE67}" srcOrd="0" destOrd="0" presId="urn:microsoft.com/office/officeart/2005/8/layout/hierarchy4"/>
    <dgm:cxn modelId="{02A95ACC-DD17-4AB0-B7A0-CDF6B6F6CBEF}" type="presOf" srcId="{FA8D4F6F-77E0-407C-9227-EF2AC9D3FC81}" destId="{B102784E-4A14-41E9-A1CB-B2207DEABCD8}" srcOrd="0" destOrd="0" presId="urn:microsoft.com/office/officeart/2005/8/layout/hierarchy4"/>
    <dgm:cxn modelId="{38D5FC0D-C4EB-4A33-9DCA-F6A40EFC1B4B}" srcId="{BD5E03F0-4ABB-4FAD-8801-A975257FB61D}" destId="{90942B1D-FF4F-4838-A2CA-75777722EB7D}" srcOrd="0" destOrd="0" parTransId="{581BE593-60AC-40A6-9D9B-89A9E5358020}" sibTransId="{6C275F6F-EE19-49DA-BEAF-36F5FA861DA0}"/>
    <dgm:cxn modelId="{1072D685-4997-4C2D-914A-BE127731A959}" type="presOf" srcId="{B4DD0C30-4AC7-4EBD-87C4-8E072B5787F6}" destId="{EE981B91-E800-4587-9B6A-3F113E422A73}" srcOrd="0" destOrd="0" presId="urn:microsoft.com/office/officeart/2005/8/layout/hierarchy4"/>
    <dgm:cxn modelId="{CC56DEF3-92E7-4FCB-A562-D6D363F7B007}" type="presOf" srcId="{DA9905C3-C86F-4544-ACA5-F14BDC72D43B}" destId="{AE52D0FC-7B75-48BE-AA77-F18CE84D0BB3}" srcOrd="0" destOrd="0" presId="urn:microsoft.com/office/officeart/2005/8/layout/hierarchy4"/>
    <dgm:cxn modelId="{C775FF7E-7264-45C0-B5D8-5142F33887FB}" srcId="{90942B1D-FF4F-4838-A2CA-75777722EB7D}" destId="{7DADAA55-7ECE-4F10-8E6B-E340A7D57B3F}" srcOrd="0" destOrd="0" parTransId="{B54909D2-64F1-4ECC-9DCC-067A28B8C11A}" sibTransId="{755FBF92-DC7C-43E6-ADDC-290C56F7F224}"/>
    <dgm:cxn modelId="{953174A2-29E5-482F-9E6B-9A81CAF66E54}" type="presOf" srcId="{90942B1D-FF4F-4838-A2CA-75777722EB7D}" destId="{2752D64A-7B61-4931-A323-CE9AF1C2C598}" srcOrd="0" destOrd="0" presId="urn:microsoft.com/office/officeart/2005/8/layout/hierarchy4"/>
    <dgm:cxn modelId="{F01B135E-B33B-4E52-ABD8-A22249D6B5B9}" srcId="{460C27E6-BE15-4BAD-8822-D290E176B5CF}" destId="{B4DD0C30-4AC7-4EBD-87C4-8E072B5787F6}" srcOrd="0" destOrd="0" parTransId="{54685541-7AC9-4552-9745-505B0B0D5433}" sibTransId="{49D67C14-C241-4093-87FA-985B79820440}"/>
    <dgm:cxn modelId="{41B564EB-5FE4-495D-AAB5-B43A5CEF7618}" srcId="{7DADAA55-7ECE-4F10-8E6B-E340A7D57B3F}" destId="{E321B9BD-6D0F-45D2-BB51-D22E820DBA2C}" srcOrd="0" destOrd="0" parTransId="{63BEAFB3-A1D7-4E36-93C2-A2C80F548489}" sibTransId="{99A31261-A65C-4615-993D-DCA5DA7A5902}"/>
    <dgm:cxn modelId="{4E2FADA6-95FC-4BF2-8B2E-3F18372FFEDD}" srcId="{DDC4B22D-D31A-4BA6-9DA7-14A1C8E0C696}" destId="{FA8D4F6F-77E0-407C-9227-EF2AC9D3FC81}" srcOrd="0" destOrd="0" parTransId="{B113DA02-52D2-482A-86DB-D060757210F2}" sibTransId="{DDB3F9F1-31B3-426C-8839-AB51E697240A}"/>
    <dgm:cxn modelId="{7C75B123-CE9B-417C-BF53-1DBF8AE5EC1E}" type="presOf" srcId="{E321B9BD-6D0F-45D2-BB51-D22E820DBA2C}" destId="{C0561C1A-BE38-409C-B2FE-EE40B6D80257}" srcOrd="0" destOrd="0" presId="urn:microsoft.com/office/officeart/2005/8/layout/hierarchy4"/>
    <dgm:cxn modelId="{B7EC088B-29DA-4E25-A9B0-42584673CEDE}" type="presOf" srcId="{DDC4B22D-D31A-4BA6-9DA7-14A1C8E0C696}" destId="{91755441-ACB7-4DC2-849D-F7BE81395669}" srcOrd="0" destOrd="0" presId="urn:microsoft.com/office/officeart/2005/8/layout/hierarchy4"/>
    <dgm:cxn modelId="{E81ACF13-A5DC-4E62-B616-A906A2E6ED8F}" type="presOf" srcId="{BD5E03F0-4ABB-4FAD-8801-A975257FB61D}" destId="{D75472AC-BEFF-4496-A8EC-16FA22134DD5}" srcOrd="0" destOrd="0" presId="urn:microsoft.com/office/officeart/2005/8/layout/hierarchy4"/>
    <dgm:cxn modelId="{F1D3576A-46EB-4724-95DA-D2C95207B226}" srcId="{BD5E03F0-4ABB-4FAD-8801-A975257FB61D}" destId="{41A71EDB-7043-4948-B536-32496E3A9357}" srcOrd="1" destOrd="0" parTransId="{949AB4E9-D756-43EF-AF2F-4D8DAC94F096}" sibTransId="{A9B90DAE-301F-4CE2-9A30-AF8D9676F934}"/>
    <dgm:cxn modelId="{F0B7799D-12A3-4114-9129-B07EE182E43E}" type="presOf" srcId="{7DADAA55-7ECE-4F10-8E6B-E340A7D57B3F}" destId="{D0A8C302-744E-4058-9285-9C1D329F398E}" srcOrd="0" destOrd="0" presId="urn:microsoft.com/office/officeart/2005/8/layout/hierarchy4"/>
    <dgm:cxn modelId="{1ED43E2D-1ECC-4C81-8066-B58C4C45AB84}" srcId="{DA9905C3-C86F-4544-ACA5-F14BDC72D43B}" destId="{BD5E03F0-4ABB-4FAD-8801-A975257FB61D}" srcOrd="0" destOrd="0" parTransId="{ABC39BBD-F834-4B98-94E1-BB59A0F73563}" sibTransId="{BEF34255-0F0C-464F-9CA8-F64747A83F67}"/>
    <dgm:cxn modelId="{0187470B-7E9E-4E11-BE40-BA5475DF6240}" type="presOf" srcId="{460C27E6-BE15-4BAD-8822-D290E176B5CF}" destId="{CA3B9A92-E916-44B4-A7A6-9F5D3D42FE0F}" srcOrd="0" destOrd="0" presId="urn:microsoft.com/office/officeart/2005/8/layout/hierarchy4"/>
    <dgm:cxn modelId="{40954052-B6F9-4798-8320-70D7CDA8E923}" srcId="{BD5E03F0-4ABB-4FAD-8801-A975257FB61D}" destId="{1F14CC62-83E2-463B-8237-108641D61177}" srcOrd="2" destOrd="0" parTransId="{1F081D44-BFB6-41DA-8536-0410D72D4CAD}" sibTransId="{5058FA3A-FB11-4ABF-BBB6-0F6EC64599C5}"/>
    <dgm:cxn modelId="{B2F625C6-2677-491C-9E55-C3DF27E1B0FD}" type="presParOf" srcId="{AE52D0FC-7B75-48BE-AA77-F18CE84D0BB3}" destId="{EB1B0EC1-7880-4A5F-A478-DBEAB2675CDD}" srcOrd="0" destOrd="0" presId="urn:microsoft.com/office/officeart/2005/8/layout/hierarchy4"/>
    <dgm:cxn modelId="{87F34F3D-A696-455D-B7C7-DC1F6AD0EED7}" type="presParOf" srcId="{EB1B0EC1-7880-4A5F-A478-DBEAB2675CDD}" destId="{D75472AC-BEFF-4496-A8EC-16FA22134DD5}" srcOrd="0" destOrd="0" presId="urn:microsoft.com/office/officeart/2005/8/layout/hierarchy4"/>
    <dgm:cxn modelId="{3819199D-2C17-41E3-86A8-2BECFC16DF16}" type="presParOf" srcId="{EB1B0EC1-7880-4A5F-A478-DBEAB2675CDD}" destId="{787340A4-41D8-421E-8A6E-48127918D59F}" srcOrd="1" destOrd="0" presId="urn:microsoft.com/office/officeart/2005/8/layout/hierarchy4"/>
    <dgm:cxn modelId="{4E786D29-78A8-4FC7-A787-4889B36D2F4C}" type="presParOf" srcId="{EB1B0EC1-7880-4A5F-A478-DBEAB2675CDD}" destId="{710CF205-A7FC-400A-AC6B-9F0EB2F2DBB7}" srcOrd="2" destOrd="0" presId="urn:microsoft.com/office/officeart/2005/8/layout/hierarchy4"/>
    <dgm:cxn modelId="{F82F10AC-1F8C-424F-9773-2C3F43B486DE}" type="presParOf" srcId="{710CF205-A7FC-400A-AC6B-9F0EB2F2DBB7}" destId="{A623CCC6-05E6-4A30-A23A-63E05B82C18A}" srcOrd="0" destOrd="0" presId="urn:microsoft.com/office/officeart/2005/8/layout/hierarchy4"/>
    <dgm:cxn modelId="{908E8F1D-DF15-4134-B2F0-EA8191615F69}" type="presParOf" srcId="{A623CCC6-05E6-4A30-A23A-63E05B82C18A}" destId="{2752D64A-7B61-4931-A323-CE9AF1C2C598}" srcOrd="0" destOrd="0" presId="urn:microsoft.com/office/officeart/2005/8/layout/hierarchy4"/>
    <dgm:cxn modelId="{F14B0C2E-BD97-4302-9D0D-9468B7103622}" type="presParOf" srcId="{A623CCC6-05E6-4A30-A23A-63E05B82C18A}" destId="{0C899975-B4D7-4F6D-9488-20E22E01A1E5}" srcOrd="1" destOrd="0" presId="urn:microsoft.com/office/officeart/2005/8/layout/hierarchy4"/>
    <dgm:cxn modelId="{E00DF21F-B5E2-4366-ACB3-2A4DB96A59F6}" type="presParOf" srcId="{A623CCC6-05E6-4A30-A23A-63E05B82C18A}" destId="{699D890D-0C39-482B-A9B0-E260B3648D91}" srcOrd="2" destOrd="0" presId="urn:microsoft.com/office/officeart/2005/8/layout/hierarchy4"/>
    <dgm:cxn modelId="{0005341B-052E-46C4-A45D-6A7EB04D2FD8}" type="presParOf" srcId="{699D890D-0C39-482B-A9B0-E260B3648D91}" destId="{4C840A6B-179C-4265-8C15-2A853BBA7BA6}" srcOrd="0" destOrd="0" presId="urn:microsoft.com/office/officeart/2005/8/layout/hierarchy4"/>
    <dgm:cxn modelId="{266173ED-BBCA-4B30-8FA7-BA43DA11E20E}" type="presParOf" srcId="{4C840A6B-179C-4265-8C15-2A853BBA7BA6}" destId="{D0A8C302-744E-4058-9285-9C1D329F398E}" srcOrd="0" destOrd="0" presId="urn:microsoft.com/office/officeart/2005/8/layout/hierarchy4"/>
    <dgm:cxn modelId="{A0378077-0D11-4CD6-A1C9-C8C11110D83C}" type="presParOf" srcId="{4C840A6B-179C-4265-8C15-2A853BBA7BA6}" destId="{850CD0B3-A7EC-4DE7-9CCD-64F19296C326}" srcOrd="1" destOrd="0" presId="urn:microsoft.com/office/officeart/2005/8/layout/hierarchy4"/>
    <dgm:cxn modelId="{A82CFC8B-8906-4E3C-BE0E-F4002DC02EA6}" type="presParOf" srcId="{4C840A6B-179C-4265-8C15-2A853BBA7BA6}" destId="{96A9F185-1C38-4CEC-8507-E5AF64E0B9A9}" srcOrd="2" destOrd="0" presId="urn:microsoft.com/office/officeart/2005/8/layout/hierarchy4"/>
    <dgm:cxn modelId="{C92FBB50-7A16-4005-9454-A6785A64CB86}" type="presParOf" srcId="{96A9F185-1C38-4CEC-8507-E5AF64E0B9A9}" destId="{3BA13DF4-9C22-4374-9207-C256B12ECA3C}" srcOrd="0" destOrd="0" presId="urn:microsoft.com/office/officeart/2005/8/layout/hierarchy4"/>
    <dgm:cxn modelId="{426C248E-A06A-4F9A-BE02-C0A66FBDF50E}" type="presParOf" srcId="{3BA13DF4-9C22-4374-9207-C256B12ECA3C}" destId="{C0561C1A-BE38-409C-B2FE-EE40B6D80257}" srcOrd="0" destOrd="0" presId="urn:microsoft.com/office/officeart/2005/8/layout/hierarchy4"/>
    <dgm:cxn modelId="{767CCDBA-F3EE-414C-AF5E-5881A707440A}" type="presParOf" srcId="{3BA13DF4-9C22-4374-9207-C256B12ECA3C}" destId="{55CD8A2F-1A61-4626-8C33-D5B2D0419C33}" srcOrd="1" destOrd="0" presId="urn:microsoft.com/office/officeart/2005/8/layout/hierarchy4"/>
    <dgm:cxn modelId="{B941285E-5678-4650-94CC-E8268008C8D3}" type="presParOf" srcId="{710CF205-A7FC-400A-AC6B-9F0EB2F2DBB7}" destId="{D824A2E6-826A-42B5-9A01-BDA233E6DF80}" srcOrd="1" destOrd="0" presId="urn:microsoft.com/office/officeart/2005/8/layout/hierarchy4"/>
    <dgm:cxn modelId="{891A0B4C-36CB-400C-BA90-88D9B4C584E4}" type="presParOf" srcId="{710CF205-A7FC-400A-AC6B-9F0EB2F2DBB7}" destId="{E821E2A8-97AC-4774-AA01-F2BD7CB13745}" srcOrd="2" destOrd="0" presId="urn:microsoft.com/office/officeart/2005/8/layout/hierarchy4"/>
    <dgm:cxn modelId="{535C9F3E-A1C5-46BB-96FD-7A0FE4317BD2}" type="presParOf" srcId="{E821E2A8-97AC-4774-AA01-F2BD7CB13745}" destId="{D7038156-E79E-4DAD-8D03-05A25EADEE67}" srcOrd="0" destOrd="0" presId="urn:microsoft.com/office/officeart/2005/8/layout/hierarchy4"/>
    <dgm:cxn modelId="{CF637597-B975-470F-B855-C0613DF9F966}" type="presParOf" srcId="{E821E2A8-97AC-4774-AA01-F2BD7CB13745}" destId="{01599E3C-926E-478A-AB24-A408FE318574}" srcOrd="1" destOrd="0" presId="urn:microsoft.com/office/officeart/2005/8/layout/hierarchy4"/>
    <dgm:cxn modelId="{9D431898-64F2-4A80-9C44-2FBB91186844}" type="presParOf" srcId="{E821E2A8-97AC-4774-AA01-F2BD7CB13745}" destId="{F7AEF969-5C34-4B35-B3B0-85E361F3B47E}" srcOrd="2" destOrd="0" presId="urn:microsoft.com/office/officeart/2005/8/layout/hierarchy4"/>
    <dgm:cxn modelId="{C20FCD48-4E55-4369-99E5-F5E84B6622F7}" type="presParOf" srcId="{F7AEF969-5C34-4B35-B3B0-85E361F3B47E}" destId="{F792FFC3-9147-423E-85D0-4B013861BDD8}" srcOrd="0" destOrd="0" presId="urn:microsoft.com/office/officeart/2005/8/layout/hierarchy4"/>
    <dgm:cxn modelId="{CF500EDC-0E2E-4E8A-A3CE-1D0E1C690AB5}" type="presParOf" srcId="{F792FFC3-9147-423E-85D0-4B013861BDD8}" destId="{CA3B9A92-E916-44B4-A7A6-9F5D3D42FE0F}" srcOrd="0" destOrd="0" presId="urn:microsoft.com/office/officeart/2005/8/layout/hierarchy4"/>
    <dgm:cxn modelId="{F2432C59-EBC5-49C9-861B-B168DC17E5FF}" type="presParOf" srcId="{F792FFC3-9147-423E-85D0-4B013861BDD8}" destId="{43355A22-2C15-4000-8908-A332C2DA6B8C}" srcOrd="1" destOrd="0" presId="urn:microsoft.com/office/officeart/2005/8/layout/hierarchy4"/>
    <dgm:cxn modelId="{77D0D93E-BE48-4866-AD1D-E05682778454}" type="presParOf" srcId="{F792FFC3-9147-423E-85D0-4B013861BDD8}" destId="{5BA232B7-360D-4769-AEF2-FF768508FBB5}" srcOrd="2" destOrd="0" presId="urn:microsoft.com/office/officeart/2005/8/layout/hierarchy4"/>
    <dgm:cxn modelId="{6EA3D303-1F01-4075-ADEF-5A648E8D1149}" type="presParOf" srcId="{5BA232B7-360D-4769-AEF2-FF768508FBB5}" destId="{9DCD3994-0C0B-49B9-82B6-03F1468CA0EB}" srcOrd="0" destOrd="0" presId="urn:microsoft.com/office/officeart/2005/8/layout/hierarchy4"/>
    <dgm:cxn modelId="{535EC6EF-D190-4640-BA22-CA25FB123102}" type="presParOf" srcId="{9DCD3994-0C0B-49B9-82B6-03F1468CA0EB}" destId="{EE981B91-E800-4587-9B6A-3F113E422A73}" srcOrd="0" destOrd="0" presId="urn:microsoft.com/office/officeart/2005/8/layout/hierarchy4"/>
    <dgm:cxn modelId="{C792864B-3E5D-455A-9F24-F1F045EB6868}" type="presParOf" srcId="{9DCD3994-0C0B-49B9-82B6-03F1468CA0EB}" destId="{F8ABCF53-EC14-45E2-B400-B77EA390FA59}" srcOrd="1" destOrd="0" presId="urn:microsoft.com/office/officeart/2005/8/layout/hierarchy4"/>
    <dgm:cxn modelId="{E58CEB9F-F72A-4AF7-B31A-BF85AF69706F}" type="presParOf" srcId="{710CF205-A7FC-400A-AC6B-9F0EB2F2DBB7}" destId="{77F3D8E6-25A6-4BB0-A1E8-285577389FC7}" srcOrd="3" destOrd="0" presId="urn:microsoft.com/office/officeart/2005/8/layout/hierarchy4"/>
    <dgm:cxn modelId="{C7B05ECC-5200-4569-8956-AEA6A50D2B35}" type="presParOf" srcId="{710CF205-A7FC-400A-AC6B-9F0EB2F2DBB7}" destId="{7AC769E7-2582-47DE-8761-A8E8DEEEF933}" srcOrd="4" destOrd="0" presId="urn:microsoft.com/office/officeart/2005/8/layout/hierarchy4"/>
    <dgm:cxn modelId="{AB87C603-CF1E-4BEB-8176-16094668EAA7}" type="presParOf" srcId="{7AC769E7-2582-47DE-8761-A8E8DEEEF933}" destId="{4C9CA5E8-37CD-4B89-A866-2944330509D9}" srcOrd="0" destOrd="0" presId="urn:microsoft.com/office/officeart/2005/8/layout/hierarchy4"/>
    <dgm:cxn modelId="{7FC43528-04CB-4BB7-8F5D-BC4CC42F2D58}" type="presParOf" srcId="{7AC769E7-2582-47DE-8761-A8E8DEEEF933}" destId="{58A6F64C-364F-4996-937A-A593C3B0F54D}" srcOrd="1" destOrd="0" presId="urn:microsoft.com/office/officeart/2005/8/layout/hierarchy4"/>
    <dgm:cxn modelId="{5A6822D6-ADEF-4ABE-8F1D-61E5F712AA2D}" type="presParOf" srcId="{7AC769E7-2582-47DE-8761-A8E8DEEEF933}" destId="{AABECD14-DE7F-4EA1-91E4-F04DFA29E08A}" srcOrd="2" destOrd="0" presId="urn:microsoft.com/office/officeart/2005/8/layout/hierarchy4"/>
    <dgm:cxn modelId="{3000E961-8126-49BB-9070-E2FBFF3264ED}" type="presParOf" srcId="{AABECD14-DE7F-4EA1-91E4-F04DFA29E08A}" destId="{E3394818-4D34-4A26-BD03-B21007148371}" srcOrd="0" destOrd="0" presId="urn:microsoft.com/office/officeart/2005/8/layout/hierarchy4"/>
    <dgm:cxn modelId="{DBF0C1AF-95F2-465E-B72C-0AFAF952AB53}" type="presParOf" srcId="{E3394818-4D34-4A26-BD03-B21007148371}" destId="{91755441-ACB7-4DC2-849D-F7BE81395669}" srcOrd="0" destOrd="0" presId="urn:microsoft.com/office/officeart/2005/8/layout/hierarchy4"/>
    <dgm:cxn modelId="{0D408713-96B1-4F35-9B29-DE27F383A7B5}" type="presParOf" srcId="{E3394818-4D34-4A26-BD03-B21007148371}" destId="{C4FC6ED3-B9AC-4123-97DA-55824F0A73FC}" srcOrd="1" destOrd="0" presId="urn:microsoft.com/office/officeart/2005/8/layout/hierarchy4"/>
    <dgm:cxn modelId="{719D78C7-9D9B-4DE2-944D-025437BB1DDB}" type="presParOf" srcId="{E3394818-4D34-4A26-BD03-B21007148371}" destId="{A74AFFD8-8933-4C04-8B95-B39D650BC47F}" srcOrd="2" destOrd="0" presId="urn:microsoft.com/office/officeart/2005/8/layout/hierarchy4"/>
    <dgm:cxn modelId="{866E5657-4A1F-4058-917A-162DCCB12DAE}" type="presParOf" srcId="{A74AFFD8-8933-4C04-8B95-B39D650BC47F}" destId="{206E3D18-E3CA-4388-A8A1-278E49B5774A}" srcOrd="0" destOrd="0" presId="urn:microsoft.com/office/officeart/2005/8/layout/hierarchy4"/>
    <dgm:cxn modelId="{0998F769-373B-447B-B1CB-51FE3672FB1B}" type="presParOf" srcId="{206E3D18-E3CA-4388-A8A1-278E49B5774A}" destId="{B102784E-4A14-41E9-A1CB-B2207DEABCD8}" srcOrd="0" destOrd="0" presId="urn:microsoft.com/office/officeart/2005/8/layout/hierarchy4"/>
    <dgm:cxn modelId="{548523BA-2FBB-41D9-96BC-9C432CFCC48A}" type="presParOf" srcId="{206E3D18-E3CA-4388-A8A1-278E49B5774A}" destId="{1646C4B0-EAB6-4810-9DB9-D9BC71A0A09D}" srcOrd="1" destOrd="0" presId="urn:microsoft.com/office/officeart/2005/8/layout/hierarchy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C2C154-2CF3-408A-A249-ED0776BD84D9}" type="doc">
      <dgm:prSet loTypeId="urn:microsoft.com/office/officeart/2005/8/layout/matrix1" loCatId="matrix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404C6E7F-D5A7-4294-8391-B985BA27026D}">
      <dgm:prSet phldrT="[Текст]"/>
      <dgm:spPr/>
      <dgm:t>
        <a:bodyPr/>
        <a:lstStyle/>
        <a:p>
          <a:r>
            <a:rPr lang="ru-RU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Типы личности преступника</a:t>
          </a:r>
          <a:endParaRPr lang="ru-RU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850643F-A72B-4F79-A9CD-2EC25E9B93E0}" type="parTrans" cxnId="{CF49CED4-C06F-4523-BF15-50FA84F302D7}">
      <dgm:prSet/>
      <dgm:spPr/>
      <dgm:t>
        <a:bodyPr/>
        <a:lstStyle/>
        <a:p>
          <a:endParaRPr lang="ru-RU"/>
        </a:p>
      </dgm:t>
    </dgm:pt>
    <dgm:pt modelId="{75B3EA6C-533D-47AA-9820-87C251B5C6BC}" type="sibTrans" cxnId="{CF49CED4-C06F-4523-BF15-50FA84F302D7}">
      <dgm:prSet/>
      <dgm:spPr/>
      <dgm:t>
        <a:bodyPr/>
        <a:lstStyle/>
        <a:p>
          <a:endParaRPr lang="ru-RU"/>
        </a:p>
      </dgm:t>
    </dgm:pt>
    <dgm:pt modelId="{A7C5F90D-CAF1-48B6-A640-F913D44DA181}">
      <dgm:prSet phldrT="[Текст]" custT="1"/>
      <dgm:spPr/>
      <dgm:t>
        <a:bodyPr/>
        <a:lstStyle/>
        <a:p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 негативно-пренебрежительным отношением к личности и её важнейшим благам </a:t>
          </a:r>
        </a:p>
        <a:p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(насильственные преступления)</a:t>
          </a:r>
          <a:r>
            <a:rPr lang="ru-RU" sz="1600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600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A22672-C588-49B2-921C-D2EAA300E905}" type="parTrans" cxnId="{7404C547-A029-4788-BC52-64DA3FD82CC8}">
      <dgm:prSet/>
      <dgm:spPr/>
      <dgm:t>
        <a:bodyPr/>
        <a:lstStyle/>
        <a:p>
          <a:endParaRPr lang="ru-RU"/>
        </a:p>
      </dgm:t>
    </dgm:pt>
    <dgm:pt modelId="{57A6E44B-3997-4E80-8354-F2484419EC94}" type="sibTrans" cxnId="{7404C547-A029-4788-BC52-64DA3FD82CC8}">
      <dgm:prSet/>
      <dgm:spPr/>
      <dgm:t>
        <a:bodyPr/>
        <a:lstStyle/>
        <a:p>
          <a:endParaRPr lang="ru-RU"/>
        </a:p>
      </dgm:t>
    </dgm:pt>
    <dgm:pt modelId="{878EA17A-75B6-40CE-B094-405C71B00FC6}">
      <dgm:prSet phldrT="[Текст]" custT="1"/>
      <dgm:spPr/>
      <dgm:t>
        <a:bodyPr/>
        <a:lstStyle/>
        <a:p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 корыстными побуждениями, связанными с игнорированием права собственности </a:t>
          </a:r>
        </a:p>
        <a:p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(хищение, мошенничество, взяточничество и иные корыстные преступления)</a:t>
          </a:r>
          <a:endParaRPr lang="ru-RU" sz="16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C75B072-3E7A-4AA5-BC3C-3615FCCFB75B}" type="parTrans" cxnId="{0F47030C-C2BB-49B5-B0FF-08CFD189DC50}">
      <dgm:prSet/>
      <dgm:spPr/>
      <dgm:t>
        <a:bodyPr/>
        <a:lstStyle/>
        <a:p>
          <a:endParaRPr lang="ru-RU"/>
        </a:p>
      </dgm:t>
    </dgm:pt>
    <dgm:pt modelId="{FBB469A0-DA10-4731-BEAA-CE1B685708E4}" type="sibTrans" cxnId="{0F47030C-C2BB-49B5-B0FF-08CFD189DC50}">
      <dgm:prSet/>
      <dgm:spPr/>
      <dgm:t>
        <a:bodyPr/>
        <a:lstStyle/>
        <a:p>
          <a:endParaRPr lang="ru-RU"/>
        </a:p>
      </dgm:t>
    </dgm:pt>
    <dgm:pt modelId="{BA1C18E7-EC9B-4D80-8C5C-3D509B958525}">
      <dgm:prSet phldrT="[Текст]" custT="1"/>
      <dgm:spPr/>
      <dgm:t>
        <a:bodyPr/>
        <a:lstStyle/>
        <a:p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 индивидуалистическим, антисоциальным отношением к различным к различным нормативным установлениям и своим правовым обязанностям </a:t>
          </a:r>
        </a:p>
        <a:p>
          <a:r>
            <a:rPr lang="ru-RU" sz="16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(хулиганство, самоуправство, неповиновение представителям власти)</a:t>
          </a:r>
          <a:endParaRPr lang="ru-RU" sz="16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E098CA57-076B-4B5E-BE2A-5261BA40F2AB}" type="parTrans" cxnId="{C9524492-E0F4-4B9D-BDFD-E8E1C51054D1}">
      <dgm:prSet/>
      <dgm:spPr/>
      <dgm:t>
        <a:bodyPr/>
        <a:lstStyle/>
        <a:p>
          <a:endParaRPr lang="ru-RU"/>
        </a:p>
      </dgm:t>
    </dgm:pt>
    <dgm:pt modelId="{F34A806A-E614-4843-B45B-71AA12C9A42A}" type="sibTrans" cxnId="{C9524492-E0F4-4B9D-BDFD-E8E1C51054D1}">
      <dgm:prSet/>
      <dgm:spPr/>
      <dgm:t>
        <a:bodyPr/>
        <a:lstStyle/>
        <a:p>
          <a:endParaRPr lang="ru-RU"/>
        </a:p>
      </dgm:t>
    </dgm:pt>
    <dgm:pt modelId="{46FE226E-5680-4FC4-B8CB-86DF07B9D5AA}">
      <dgm:prSet phldrT="[Текст]" custT="1"/>
      <dgm:spPr/>
      <dgm:t>
        <a:bodyPr/>
        <a:lstStyle/>
        <a:p>
          <a:r>
            <a:rPr lang="ru-RU" sz="1600" b="1" cap="small" baseline="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</a:rPr>
            <a:t>С легкомысленно-безответственным отношением к своим обязанностям и охраняемым законом социальным ценностям</a:t>
          </a:r>
        </a:p>
        <a:p>
          <a:r>
            <a:rPr lang="ru-RU" sz="1600" b="1" cap="small" baseline="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</a:rPr>
            <a:t>(неосторожные преступления)</a:t>
          </a:r>
          <a:endParaRPr lang="ru-RU" sz="1600" b="1" cap="small" baseline="0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latin typeface="Constantia" pitchFamily="18" charset="0"/>
          </a:endParaRPr>
        </a:p>
      </dgm:t>
    </dgm:pt>
    <dgm:pt modelId="{38335B57-F681-42BB-8823-71DFED37B59C}" type="parTrans" cxnId="{3277DFBA-D2F1-48A3-91D2-172656CC8952}">
      <dgm:prSet/>
      <dgm:spPr/>
      <dgm:t>
        <a:bodyPr/>
        <a:lstStyle/>
        <a:p>
          <a:endParaRPr lang="ru-RU"/>
        </a:p>
      </dgm:t>
    </dgm:pt>
    <dgm:pt modelId="{CB919CCB-FDBB-40FD-AED1-D693EF0E101C}" type="sibTrans" cxnId="{3277DFBA-D2F1-48A3-91D2-172656CC8952}">
      <dgm:prSet/>
      <dgm:spPr/>
      <dgm:t>
        <a:bodyPr/>
        <a:lstStyle/>
        <a:p>
          <a:endParaRPr lang="ru-RU"/>
        </a:p>
      </dgm:t>
    </dgm:pt>
    <dgm:pt modelId="{B2A9EBEF-DEB9-4E6F-9CBE-590E5756FED4}" type="pres">
      <dgm:prSet presAssocID="{FBC2C154-2CF3-408A-A249-ED0776BD84D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7D9663-49D2-481B-86CD-2767A0522C75}" type="pres">
      <dgm:prSet presAssocID="{FBC2C154-2CF3-408A-A249-ED0776BD84D9}" presName="matrix" presStyleCnt="0"/>
      <dgm:spPr/>
    </dgm:pt>
    <dgm:pt modelId="{83F9AD3C-9F38-446A-A139-DCE8BCCEAD35}" type="pres">
      <dgm:prSet presAssocID="{FBC2C154-2CF3-408A-A249-ED0776BD84D9}" presName="tile1" presStyleLbl="node1" presStyleIdx="0" presStyleCnt="4"/>
      <dgm:spPr/>
      <dgm:t>
        <a:bodyPr/>
        <a:lstStyle/>
        <a:p>
          <a:endParaRPr lang="ru-RU"/>
        </a:p>
      </dgm:t>
    </dgm:pt>
    <dgm:pt modelId="{32183F70-386B-474F-8582-5FC01AFC6206}" type="pres">
      <dgm:prSet presAssocID="{FBC2C154-2CF3-408A-A249-ED0776BD84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B27AC-CB9C-4066-95DB-70C7C7617FF9}" type="pres">
      <dgm:prSet presAssocID="{FBC2C154-2CF3-408A-A249-ED0776BD84D9}" presName="tile2" presStyleLbl="node1" presStyleIdx="1" presStyleCnt="4"/>
      <dgm:spPr/>
      <dgm:t>
        <a:bodyPr/>
        <a:lstStyle/>
        <a:p>
          <a:endParaRPr lang="ru-RU"/>
        </a:p>
      </dgm:t>
    </dgm:pt>
    <dgm:pt modelId="{DC4F7156-B6CA-4DFF-9882-948027E11810}" type="pres">
      <dgm:prSet presAssocID="{FBC2C154-2CF3-408A-A249-ED0776BD84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D9A77-C0BE-4803-B4CD-B158AAF6F0C2}" type="pres">
      <dgm:prSet presAssocID="{FBC2C154-2CF3-408A-A249-ED0776BD84D9}" presName="tile3" presStyleLbl="node1" presStyleIdx="2" presStyleCnt="4"/>
      <dgm:spPr/>
      <dgm:t>
        <a:bodyPr/>
        <a:lstStyle/>
        <a:p>
          <a:endParaRPr lang="ru-RU"/>
        </a:p>
      </dgm:t>
    </dgm:pt>
    <dgm:pt modelId="{4AB58F67-8265-49DF-81CD-00ABB1B40CE1}" type="pres">
      <dgm:prSet presAssocID="{FBC2C154-2CF3-408A-A249-ED0776BD84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3E483-61D0-4E39-A085-A03C3518AA89}" type="pres">
      <dgm:prSet presAssocID="{FBC2C154-2CF3-408A-A249-ED0776BD84D9}" presName="tile4" presStyleLbl="node1" presStyleIdx="3" presStyleCnt="4"/>
      <dgm:spPr/>
      <dgm:t>
        <a:bodyPr/>
        <a:lstStyle/>
        <a:p>
          <a:endParaRPr lang="ru-RU"/>
        </a:p>
      </dgm:t>
    </dgm:pt>
    <dgm:pt modelId="{4316D564-E66E-4C52-8566-A64FC3DBBFA0}" type="pres">
      <dgm:prSet presAssocID="{FBC2C154-2CF3-408A-A249-ED0776BD84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71797-62D9-4A99-AB66-5A172A540825}" type="pres">
      <dgm:prSet presAssocID="{FBC2C154-2CF3-408A-A249-ED0776BD84D9}" presName="centerTile" presStyleLbl="fgShp" presStyleIdx="0" presStyleCnt="1" custLinFactNeighborX="-162" custLinFactNeighborY="-714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F47030C-C2BB-49B5-B0FF-08CFD189DC50}" srcId="{404C6E7F-D5A7-4294-8391-B985BA27026D}" destId="{878EA17A-75B6-40CE-B094-405C71B00FC6}" srcOrd="1" destOrd="0" parTransId="{6C75B072-3E7A-4AA5-BC3C-3615FCCFB75B}" sibTransId="{FBB469A0-DA10-4731-BEAA-CE1B685708E4}"/>
    <dgm:cxn modelId="{42940930-F4D1-4A64-B023-1F521B12F36B}" type="presOf" srcId="{878EA17A-75B6-40CE-B094-405C71B00FC6}" destId="{DC4F7156-B6CA-4DFF-9882-948027E11810}" srcOrd="1" destOrd="0" presId="urn:microsoft.com/office/officeart/2005/8/layout/matrix1"/>
    <dgm:cxn modelId="{CF49CED4-C06F-4523-BF15-50FA84F302D7}" srcId="{FBC2C154-2CF3-408A-A249-ED0776BD84D9}" destId="{404C6E7F-D5A7-4294-8391-B985BA27026D}" srcOrd="0" destOrd="0" parTransId="{2850643F-A72B-4F79-A9CD-2EC25E9B93E0}" sibTransId="{75B3EA6C-533D-47AA-9820-87C251B5C6BC}"/>
    <dgm:cxn modelId="{D3A47F53-D29F-4E12-9DA5-D53C44BDE7AE}" type="presOf" srcId="{46FE226E-5680-4FC4-B8CB-86DF07B9D5AA}" destId="{4103E483-61D0-4E39-A085-A03C3518AA89}" srcOrd="0" destOrd="0" presId="urn:microsoft.com/office/officeart/2005/8/layout/matrix1"/>
    <dgm:cxn modelId="{509B4BF2-1DE4-4D81-88C9-4CEADEC71A94}" type="presOf" srcId="{A7C5F90D-CAF1-48B6-A640-F913D44DA181}" destId="{83F9AD3C-9F38-446A-A139-DCE8BCCEAD35}" srcOrd="0" destOrd="0" presId="urn:microsoft.com/office/officeart/2005/8/layout/matrix1"/>
    <dgm:cxn modelId="{A3130D62-8B7E-4367-8123-17F7D2EED6BE}" type="presOf" srcId="{BA1C18E7-EC9B-4D80-8C5C-3D509B958525}" destId="{4AB58F67-8265-49DF-81CD-00ABB1B40CE1}" srcOrd="1" destOrd="0" presId="urn:microsoft.com/office/officeart/2005/8/layout/matrix1"/>
    <dgm:cxn modelId="{C9524492-E0F4-4B9D-BDFD-E8E1C51054D1}" srcId="{404C6E7F-D5A7-4294-8391-B985BA27026D}" destId="{BA1C18E7-EC9B-4D80-8C5C-3D509B958525}" srcOrd="2" destOrd="0" parTransId="{E098CA57-076B-4B5E-BE2A-5261BA40F2AB}" sibTransId="{F34A806A-E614-4843-B45B-71AA12C9A42A}"/>
    <dgm:cxn modelId="{3277DFBA-D2F1-48A3-91D2-172656CC8952}" srcId="{404C6E7F-D5A7-4294-8391-B985BA27026D}" destId="{46FE226E-5680-4FC4-B8CB-86DF07B9D5AA}" srcOrd="3" destOrd="0" parTransId="{38335B57-F681-42BB-8823-71DFED37B59C}" sibTransId="{CB919CCB-FDBB-40FD-AED1-D693EF0E101C}"/>
    <dgm:cxn modelId="{F5C3D4F1-B057-4B55-913C-3BBBFD8FC359}" type="presOf" srcId="{FBC2C154-2CF3-408A-A249-ED0776BD84D9}" destId="{B2A9EBEF-DEB9-4E6F-9CBE-590E5756FED4}" srcOrd="0" destOrd="0" presId="urn:microsoft.com/office/officeart/2005/8/layout/matrix1"/>
    <dgm:cxn modelId="{7404C547-A029-4788-BC52-64DA3FD82CC8}" srcId="{404C6E7F-D5A7-4294-8391-B985BA27026D}" destId="{A7C5F90D-CAF1-48B6-A640-F913D44DA181}" srcOrd="0" destOrd="0" parTransId="{EEA22672-C588-49B2-921C-D2EAA300E905}" sibTransId="{57A6E44B-3997-4E80-8354-F2484419EC94}"/>
    <dgm:cxn modelId="{F955FBD3-DE6C-4ED3-8FF9-D1F88D1AFAC2}" type="presOf" srcId="{46FE226E-5680-4FC4-B8CB-86DF07B9D5AA}" destId="{4316D564-E66E-4C52-8566-A64FC3DBBFA0}" srcOrd="1" destOrd="0" presId="urn:microsoft.com/office/officeart/2005/8/layout/matrix1"/>
    <dgm:cxn modelId="{BD83A2A7-56F1-4136-8C14-A81941D610B2}" type="presOf" srcId="{404C6E7F-D5A7-4294-8391-B985BA27026D}" destId="{39471797-62D9-4A99-AB66-5A172A540825}" srcOrd="0" destOrd="0" presId="urn:microsoft.com/office/officeart/2005/8/layout/matrix1"/>
    <dgm:cxn modelId="{7DB57BE8-3B32-414B-B099-1D8AD80B4E7D}" type="presOf" srcId="{A7C5F90D-CAF1-48B6-A640-F913D44DA181}" destId="{32183F70-386B-474F-8582-5FC01AFC6206}" srcOrd="1" destOrd="0" presId="urn:microsoft.com/office/officeart/2005/8/layout/matrix1"/>
    <dgm:cxn modelId="{1A737F89-A861-49F1-9578-0A8A4003F0AF}" type="presOf" srcId="{878EA17A-75B6-40CE-B094-405C71B00FC6}" destId="{2C2B27AC-CB9C-4066-95DB-70C7C7617FF9}" srcOrd="0" destOrd="0" presId="urn:microsoft.com/office/officeart/2005/8/layout/matrix1"/>
    <dgm:cxn modelId="{3823216E-DB9D-4AA3-A468-F5A8D01ED420}" type="presOf" srcId="{BA1C18E7-EC9B-4D80-8C5C-3D509B958525}" destId="{D63D9A77-C0BE-4803-B4CD-B158AAF6F0C2}" srcOrd="0" destOrd="0" presId="urn:microsoft.com/office/officeart/2005/8/layout/matrix1"/>
    <dgm:cxn modelId="{3F213433-9488-4A0F-B370-C1971D8043D0}" type="presParOf" srcId="{B2A9EBEF-DEB9-4E6F-9CBE-590E5756FED4}" destId="{107D9663-49D2-481B-86CD-2767A0522C75}" srcOrd="0" destOrd="0" presId="urn:microsoft.com/office/officeart/2005/8/layout/matrix1"/>
    <dgm:cxn modelId="{3C518192-0C77-4B62-BFFA-55E19A95E5CB}" type="presParOf" srcId="{107D9663-49D2-481B-86CD-2767A0522C75}" destId="{83F9AD3C-9F38-446A-A139-DCE8BCCEAD35}" srcOrd="0" destOrd="0" presId="urn:microsoft.com/office/officeart/2005/8/layout/matrix1"/>
    <dgm:cxn modelId="{75742BB1-B150-4D87-BDE1-F4EF78F3A842}" type="presParOf" srcId="{107D9663-49D2-481B-86CD-2767A0522C75}" destId="{32183F70-386B-474F-8582-5FC01AFC6206}" srcOrd="1" destOrd="0" presId="urn:microsoft.com/office/officeart/2005/8/layout/matrix1"/>
    <dgm:cxn modelId="{F2F758FE-76EA-4166-BFD7-0EB8EFC01262}" type="presParOf" srcId="{107D9663-49D2-481B-86CD-2767A0522C75}" destId="{2C2B27AC-CB9C-4066-95DB-70C7C7617FF9}" srcOrd="2" destOrd="0" presId="urn:microsoft.com/office/officeart/2005/8/layout/matrix1"/>
    <dgm:cxn modelId="{4D426925-C849-4215-9D3E-1C2D5CA67640}" type="presParOf" srcId="{107D9663-49D2-481B-86CD-2767A0522C75}" destId="{DC4F7156-B6CA-4DFF-9882-948027E11810}" srcOrd="3" destOrd="0" presId="urn:microsoft.com/office/officeart/2005/8/layout/matrix1"/>
    <dgm:cxn modelId="{10227D75-23C2-4B74-A4E2-6667C8F2316D}" type="presParOf" srcId="{107D9663-49D2-481B-86CD-2767A0522C75}" destId="{D63D9A77-C0BE-4803-B4CD-B158AAF6F0C2}" srcOrd="4" destOrd="0" presId="urn:microsoft.com/office/officeart/2005/8/layout/matrix1"/>
    <dgm:cxn modelId="{797CBB6E-ABDE-4691-A765-95A9CD3C3EF8}" type="presParOf" srcId="{107D9663-49D2-481B-86CD-2767A0522C75}" destId="{4AB58F67-8265-49DF-81CD-00ABB1B40CE1}" srcOrd="5" destOrd="0" presId="urn:microsoft.com/office/officeart/2005/8/layout/matrix1"/>
    <dgm:cxn modelId="{50B78717-D317-4F17-8C31-B75592A47C44}" type="presParOf" srcId="{107D9663-49D2-481B-86CD-2767A0522C75}" destId="{4103E483-61D0-4E39-A085-A03C3518AA89}" srcOrd="6" destOrd="0" presId="urn:microsoft.com/office/officeart/2005/8/layout/matrix1"/>
    <dgm:cxn modelId="{FAA530C0-EA9D-4221-873A-B8AD491C860B}" type="presParOf" srcId="{107D9663-49D2-481B-86CD-2767A0522C75}" destId="{4316D564-E66E-4C52-8566-A64FC3DBBFA0}" srcOrd="7" destOrd="0" presId="urn:microsoft.com/office/officeart/2005/8/layout/matrix1"/>
    <dgm:cxn modelId="{B2AD3F8A-C2C9-4E5B-989F-07D053EF2296}" type="presParOf" srcId="{B2A9EBEF-DEB9-4E6F-9CBE-590E5756FED4}" destId="{39471797-62D9-4A99-AB66-5A172A540825}" srcOrd="1" destOrd="0" presId="urn:microsoft.com/office/officeart/2005/8/layout/matrix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A25CF3-C806-4C23-A486-9E3CA4510A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DCCD72-B98E-4C8E-9877-EA6EA202D36A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Случайный</a:t>
          </a:r>
          <a:endParaRPr lang="ru-RU" sz="2000" b="1" cap="small" baseline="0" dirty="0">
            <a:solidFill>
              <a:schemeClr val="bg1"/>
            </a:solidFill>
          </a:endParaRPr>
        </a:p>
      </dgm:t>
    </dgm:pt>
    <dgm:pt modelId="{2E142947-E6A5-4B55-AA0A-4C1AF24D23C6}" type="parTrans" cxnId="{D387CB79-A5EE-4D5B-8A89-849309D12D15}">
      <dgm:prSet/>
      <dgm:spPr/>
      <dgm:t>
        <a:bodyPr/>
        <a:lstStyle/>
        <a:p>
          <a:endParaRPr lang="ru-RU"/>
        </a:p>
      </dgm:t>
    </dgm:pt>
    <dgm:pt modelId="{68CE2694-667D-458C-AE5F-8F2516142E09}" type="sibTrans" cxnId="{D387CB79-A5EE-4D5B-8A89-849309D12D15}">
      <dgm:prSet/>
      <dgm:spPr/>
      <dgm:t>
        <a:bodyPr/>
        <a:lstStyle/>
        <a:p>
          <a:endParaRPr lang="ru-RU"/>
        </a:p>
      </dgm:t>
    </dgm:pt>
    <dgm:pt modelId="{DD8441E0-23E8-46FC-B3E5-AD692CECC66F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Ситуационный</a:t>
          </a:r>
          <a:endParaRPr lang="ru-RU" sz="2000" b="1" cap="small" baseline="0" dirty="0">
            <a:solidFill>
              <a:schemeClr val="bg1"/>
            </a:solidFill>
          </a:endParaRPr>
        </a:p>
      </dgm:t>
    </dgm:pt>
    <dgm:pt modelId="{A29290E4-EC31-4744-8117-C96A9E6B4442}" type="parTrans" cxnId="{880F88EF-1A01-44E7-B717-6A934118BBD4}">
      <dgm:prSet/>
      <dgm:spPr/>
      <dgm:t>
        <a:bodyPr/>
        <a:lstStyle/>
        <a:p>
          <a:endParaRPr lang="ru-RU"/>
        </a:p>
      </dgm:t>
    </dgm:pt>
    <dgm:pt modelId="{4227F526-AD56-4F11-BA79-9A1292936EAF}" type="sibTrans" cxnId="{880F88EF-1A01-44E7-B717-6A934118BBD4}">
      <dgm:prSet/>
      <dgm:spPr/>
      <dgm:t>
        <a:bodyPr/>
        <a:lstStyle/>
        <a:p>
          <a:endParaRPr lang="ru-RU"/>
        </a:p>
      </dgm:t>
    </dgm:pt>
    <dgm:pt modelId="{68B17F69-BCD3-46DF-BE41-6D8AF05E952E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Неустойчивый</a:t>
          </a:r>
          <a:endParaRPr lang="ru-RU" sz="2000" b="1" cap="small" baseline="0" dirty="0">
            <a:solidFill>
              <a:schemeClr val="bg1"/>
            </a:solidFill>
          </a:endParaRPr>
        </a:p>
      </dgm:t>
    </dgm:pt>
    <dgm:pt modelId="{459484C8-F2D5-4543-B64F-C1C6152CF55C}" type="parTrans" cxnId="{794F4D26-5980-4D64-AFDD-1904ADB8EAC6}">
      <dgm:prSet/>
      <dgm:spPr/>
      <dgm:t>
        <a:bodyPr/>
        <a:lstStyle/>
        <a:p>
          <a:endParaRPr lang="ru-RU"/>
        </a:p>
      </dgm:t>
    </dgm:pt>
    <dgm:pt modelId="{692CD820-EDDF-48D1-8A0D-AC7283E2AA99}" type="sibTrans" cxnId="{794F4D26-5980-4D64-AFDD-1904ADB8EAC6}">
      <dgm:prSet/>
      <dgm:spPr/>
      <dgm:t>
        <a:bodyPr/>
        <a:lstStyle/>
        <a:p>
          <a:endParaRPr lang="ru-RU"/>
        </a:p>
      </dgm:t>
    </dgm:pt>
    <dgm:pt modelId="{8B315B02-3801-4F0C-8146-9C7092004213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Особо злостный</a:t>
          </a:r>
          <a:endParaRPr lang="ru-RU" sz="1800" b="1" cap="small" baseline="0" dirty="0">
            <a:solidFill>
              <a:schemeClr val="bg1"/>
            </a:solidFill>
          </a:endParaRPr>
        </a:p>
      </dgm:t>
    </dgm:pt>
    <dgm:pt modelId="{387C4A4D-7915-4FAD-832B-8F3052E8A8E4}" type="parTrans" cxnId="{656BA3DB-4F58-4573-BA2F-4981A43EF611}">
      <dgm:prSet/>
      <dgm:spPr/>
      <dgm:t>
        <a:bodyPr/>
        <a:lstStyle/>
        <a:p>
          <a:endParaRPr lang="ru-RU"/>
        </a:p>
      </dgm:t>
    </dgm:pt>
    <dgm:pt modelId="{443CF4E2-4307-4BA1-B992-38A581FB3A04}" type="sibTrans" cxnId="{656BA3DB-4F58-4573-BA2F-4981A43EF611}">
      <dgm:prSet/>
      <dgm:spPr/>
      <dgm:t>
        <a:bodyPr/>
        <a:lstStyle/>
        <a:p>
          <a:endParaRPr lang="ru-RU"/>
        </a:p>
      </dgm:t>
    </dgm:pt>
    <dgm:pt modelId="{6236C6D9-B232-4F1D-BBBB-18C4D65B4622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cap="small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Злостный</a:t>
          </a:r>
          <a:endParaRPr lang="ru-RU" sz="2000" b="1" cap="small" baseline="0" dirty="0">
            <a:solidFill>
              <a:schemeClr val="bg1"/>
            </a:solidFill>
          </a:endParaRPr>
        </a:p>
      </dgm:t>
    </dgm:pt>
    <dgm:pt modelId="{E1D180B1-A45D-4878-9FB8-A2FAAEE3828F}" type="parTrans" cxnId="{34D93AB1-F54C-460C-80EB-896B73B3138A}">
      <dgm:prSet/>
      <dgm:spPr/>
      <dgm:t>
        <a:bodyPr/>
        <a:lstStyle/>
        <a:p>
          <a:endParaRPr lang="ru-RU"/>
        </a:p>
      </dgm:t>
    </dgm:pt>
    <dgm:pt modelId="{0EB10918-AF3E-4218-8F18-9325AC9C3E0D}" type="sibTrans" cxnId="{34D93AB1-F54C-460C-80EB-896B73B3138A}">
      <dgm:prSet/>
      <dgm:spPr/>
      <dgm:t>
        <a:bodyPr/>
        <a:lstStyle/>
        <a:p>
          <a:endParaRPr lang="ru-RU"/>
        </a:p>
      </dgm:t>
    </dgm:pt>
    <dgm:pt modelId="{74E3F163-4E2E-4EFD-8921-AC82106BCACB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ru-RU" sz="1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впервые совершивший преступление, противоречащее общей социально-положительной направленности, характеризуемой предшествующим поведением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7250AE-F5D2-459F-BA36-D77F538FE93D}" type="parTrans" cxnId="{0F09FDC4-0EC3-4A89-9FA2-92B5F039B28B}">
      <dgm:prSet/>
      <dgm:spPr/>
      <dgm:t>
        <a:bodyPr/>
        <a:lstStyle/>
        <a:p>
          <a:endParaRPr lang="ru-RU"/>
        </a:p>
      </dgm:t>
    </dgm:pt>
    <dgm:pt modelId="{82E33207-BBA5-49DF-B88C-75E3C2E7B61A}" type="sibTrans" cxnId="{0F09FDC4-0EC3-4A89-9FA2-92B5F039B28B}">
      <dgm:prSet/>
      <dgm:spPr/>
      <dgm:t>
        <a:bodyPr/>
        <a:lstStyle/>
        <a:p>
          <a:endParaRPr lang="ru-RU"/>
        </a:p>
      </dgm:t>
    </dgm:pt>
    <dgm:pt modelId="{0EB2440A-1AE6-4702-B4A2-0E3BF7DF9BC6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ru-RU" sz="1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впервые совершивший преступление под воздействием стечения неблагоприятных личностных  и неличностных обстоятельств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E62ECF-B851-466F-A5FD-FA43202E2B4C}" type="parTrans" cxnId="{A5DF180E-C9A1-4CA6-A0CD-C85BFD7306DC}">
      <dgm:prSet/>
      <dgm:spPr/>
      <dgm:t>
        <a:bodyPr/>
        <a:lstStyle/>
        <a:p>
          <a:endParaRPr lang="ru-RU"/>
        </a:p>
      </dgm:t>
    </dgm:pt>
    <dgm:pt modelId="{FF19B5D4-E869-4545-8F5D-B107B6DDF4EC}" type="sibTrans" cxnId="{A5DF180E-C9A1-4CA6-A0CD-C85BFD7306DC}">
      <dgm:prSet/>
      <dgm:spPr/>
      <dgm:t>
        <a:bodyPr/>
        <a:lstStyle/>
        <a:p>
          <a:endParaRPr lang="ru-RU"/>
        </a:p>
      </dgm:t>
    </dgm:pt>
    <dgm:pt modelId="{FBD39BCD-BB2D-4BAE-A905-81C61D9DA9C8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ru-RU" sz="1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совершивший преступление впервые, но ранее допускавший различные правонарушения и аморальные поступки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93FA35-0874-4046-95D1-B83CD57CE9A5}" type="parTrans" cxnId="{E81717DC-A442-4E6D-9E06-9EA23586E3C3}">
      <dgm:prSet/>
      <dgm:spPr/>
      <dgm:t>
        <a:bodyPr/>
        <a:lstStyle/>
        <a:p>
          <a:endParaRPr lang="ru-RU"/>
        </a:p>
      </dgm:t>
    </dgm:pt>
    <dgm:pt modelId="{5A05A287-A30A-474D-87B8-415BFA1D4AB2}" type="sibTrans" cxnId="{E81717DC-A442-4E6D-9E06-9EA23586E3C3}">
      <dgm:prSet/>
      <dgm:spPr/>
      <dgm:t>
        <a:bodyPr/>
        <a:lstStyle/>
        <a:p>
          <a:endParaRPr lang="ru-RU"/>
        </a:p>
      </dgm:t>
    </dgm:pt>
    <dgm:pt modelId="{F9544CDB-7E5D-41E7-9019-465A134A2A94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ru-RU" sz="1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совершивший рецидив преступлений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E046F4-8431-4876-BB6B-972BCEA75BF7}" type="parTrans" cxnId="{AD3EF446-CF83-4398-9ADF-E36A5A1E6B98}">
      <dgm:prSet/>
      <dgm:spPr/>
      <dgm:t>
        <a:bodyPr/>
        <a:lstStyle/>
        <a:p>
          <a:endParaRPr lang="ru-RU"/>
        </a:p>
      </dgm:t>
    </dgm:pt>
    <dgm:pt modelId="{96EF1CA5-4BD8-4A49-BB9B-04145BB24A6F}" type="sibTrans" cxnId="{AD3EF446-CF83-4398-9ADF-E36A5A1E6B98}">
      <dgm:prSet/>
      <dgm:spPr/>
      <dgm:t>
        <a:bodyPr/>
        <a:lstStyle/>
        <a:p>
          <a:endParaRPr lang="ru-RU"/>
        </a:p>
      </dgm:t>
    </dgm:pt>
    <dgm:pt modelId="{1C2024F4-D07B-423C-AC93-CB5DE81E073F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ru-RU" sz="1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совершивший опасный или особо опасный рецидив преступлений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464572-80DE-4FF3-B220-92B079CFE9AF}" type="parTrans" cxnId="{2482FED7-EA15-4614-A2CC-90560F177DA4}">
      <dgm:prSet/>
      <dgm:spPr/>
      <dgm:t>
        <a:bodyPr/>
        <a:lstStyle/>
        <a:p>
          <a:endParaRPr lang="ru-RU"/>
        </a:p>
      </dgm:t>
    </dgm:pt>
    <dgm:pt modelId="{9F9ADBAA-CAE7-465E-AED8-85991F286647}" type="sibTrans" cxnId="{2482FED7-EA15-4614-A2CC-90560F177DA4}">
      <dgm:prSet/>
      <dgm:spPr/>
      <dgm:t>
        <a:bodyPr/>
        <a:lstStyle/>
        <a:p>
          <a:endParaRPr lang="ru-RU"/>
        </a:p>
      </dgm:t>
    </dgm:pt>
    <dgm:pt modelId="{A6C79EAF-923F-4B18-8AE7-FEB4B601692E}" type="pres">
      <dgm:prSet presAssocID="{0AA25CF3-C806-4C23-A486-9E3CA4510A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983EE-A956-4AFF-A219-B801F72924F6}" type="pres">
      <dgm:prSet presAssocID="{FCDCCD72-B98E-4C8E-9877-EA6EA202D36A}" presName="parentLin" presStyleCnt="0"/>
      <dgm:spPr/>
    </dgm:pt>
    <dgm:pt modelId="{7B2D8B44-00DF-45CA-94EF-0F71C66C92DD}" type="pres">
      <dgm:prSet presAssocID="{FCDCCD72-B98E-4C8E-9877-EA6EA202D36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75B1A03-0D8F-40BD-BB80-1A1009240133}" type="pres">
      <dgm:prSet presAssocID="{FCDCCD72-B98E-4C8E-9877-EA6EA202D36A}" presName="parentText" presStyleLbl="node1" presStyleIdx="0" presStyleCnt="5" custScaleX="59823">
        <dgm:presLayoutVars>
          <dgm:chMax val="0"/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68C088F0-58C0-4E6E-8A8B-0453822FBC5A}" type="pres">
      <dgm:prSet presAssocID="{FCDCCD72-B98E-4C8E-9877-EA6EA202D36A}" presName="negativeSpace" presStyleCnt="0"/>
      <dgm:spPr/>
    </dgm:pt>
    <dgm:pt modelId="{BA5D67F8-6D27-4CF4-8A53-BA41208CAB5C}" type="pres">
      <dgm:prSet presAssocID="{FCDCCD72-B98E-4C8E-9877-EA6EA202D36A}" presName="childText" presStyleLbl="conFgAcc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44A988B-8FA6-43DD-9B34-DD560971CBE5}" type="pres">
      <dgm:prSet presAssocID="{68CE2694-667D-458C-AE5F-8F2516142E09}" presName="spaceBetweenRectangles" presStyleCnt="0"/>
      <dgm:spPr/>
    </dgm:pt>
    <dgm:pt modelId="{9F8FC599-71D1-4DEA-9D1F-4C63370AD5B0}" type="pres">
      <dgm:prSet presAssocID="{DD8441E0-23E8-46FC-B3E5-AD692CECC66F}" presName="parentLin" presStyleCnt="0"/>
      <dgm:spPr/>
    </dgm:pt>
    <dgm:pt modelId="{368FD08E-AC5A-47FC-8DDC-F9CB1DBF7E26}" type="pres">
      <dgm:prSet presAssocID="{DD8441E0-23E8-46FC-B3E5-AD692CECC66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78B6332-54EA-41FA-A4AF-F6861A8AC60C}" type="pres">
      <dgm:prSet presAssocID="{DD8441E0-23E8-46FC-B3E5-AD692CECC66F}" presName="parentText" presStyleLbl="node1" presStyleIdx="1" presStyleCnt="5" custScaleX="59823">
        <dgm:presLayoutVars>
          <dgm:chMax val="0"/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C19BA05A-9444-45F1-9222-B4CEEF10F3EF}" type="pres">
      <dgm:prSet presAssocID="{DD8441E0-23E8-46FC-B3E5-AD692CECC66F}" presName="negativeSpace" presStyleCnt="0"/>
      <dgm:spPr/>
    </dgm:pt>
    <dgm:pt modelId="{C51B357A-5075-4AC9-B830-3AB2B4A5B39F}" type="pres">
      <dgm:prSet presAssocID="{DD8441E0-23E8-46FC-B3E5-AD692CECC66F}" presName="childText" presStyleLbl="conFgAcc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84D003B-5B38-4984-AFF3-66EA8EEF7EE3}" type="pres">
      <dgm:prSet presAssocID="{4227F526-AD56-4F11-BA79-9A1292936EAF}" presName="spaceBetweenRectangles" presStyleCnt="0"/>
      <dgm:spPr/>
    </dgm:pt>
    <dgm:pt modelId="{D5C327B3-C9F9-4F3A-862A-A10BDF088538}" type="pres">
      <dgm:prSet presAssocID="{68B17F69-BCD3-46DF-BE41-6D8AF05E952E}" presName="parentLin" presStyleCnt="0"/>
      <dgm:spPr/>
    </dgm:pt>
    <dgm:pt modelId="{76C10CE7-A5B8-4142-BA30-B0841C37EB1E}" type="pres">
      <dgm:prSet presAssocID="{68B17F69-BCD3-46DF-BE41-6D8AF05E952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4341F51-5BF1-4224-96E8-E29386A290D6}" type="pres">
      <dgm:prSet presAssocID="{68B17F69-BCD3-46DF-BE41-6D8AF05E952E}" presName="parentText" presStyleLbl="node1" presStyleIdx="2" presStyleCnt="5" custScaleX="59823">
        <dgm:presLayoutVars>
          <dgm:chMax val="0"/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206A83DC-C782-4BB8-B31A-382878A5F0E5}" type="pres">
      <dgm:prSet presAssocID="{68B17F69-BCD3-46DF-BE41-6D8AF05E952E}" presName="negativeSpace" presStyleCnt="0"/>
      <dgm:spPr/>
    </dgm:pt>
    <dgm:pt modelId="{8FB9A00D-40A3-46BF-B8B7-0BDA4D93E7CA}" type="pres">
      <dgm:prSet presAssocID="{68B17F69-BCD3-46DF-BE41-6D8AF05E952E}" presName="childText" presStyleLbl="conFgAcc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7386836-6C4E-4FE0-B24A-FD228FC99C63}" type="pres">
      <dgm:prSet presAssocID="{692CD820-EDDF-48D1-8A0D-AC7283E2AA99}" presName="spaceBetweenRectangles" presStyleCnt="0"/>
      <dgm:spPr/>
    </dgm:pt>
    <dgm:pt modelId="{1B8157E6-5380-4A52-91E4-146717548D40}" type="pres">
      <dgm:prSet presAssocID="{6236C6D9-B232-4F1D-BBBB-18C4D65B4622}" presName="parentLin" presStyleCnt="0"/>
      <dgm:spPr/>
    </dgm:pt>
    <dgm:pt modelId="{7865BD0C-E626-4B0D-A910-D5093FCB2DF6}" type="pres">
      <dgm:prSet presAssocID="{6236C6D9-B232-4F1D-BBBB-18C4D65B462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EC78763-1F58-4AE0-BA9B-BE203454C6A2}" type="pres">
      <dgm:prSet presAssocID="{6236C6D9-B232-4F1D-BBBB-18C4D65B4622}" presName="parentText" presStyleLbl="node1" presStyleIdx="3" presStyleCnt="5" custScaleX="59823">
        <dgm:presLayoutVars>
          <dgm:chMax val="0"/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A3FBAD41-6954-47D5-9068-F32AA7514778}" type="pres">
      <dgm:prSet presAssocID="{6236C6D9-B232-4F1D-BBBB-18C4D65B4622}" presName="negativeSpace" presStyleCnt="0"/>
      <dgm:spPr/>
    </dgm:pt>
    <dgm:pt modelId="{F93C0CC8-E8A5-413F-ACA1-D4CC05DD53F5}" type="pres">
      <dgm:prSet presAssocID="{6236C6D9-B232-4F1D-BBBB-18C4D65B4622}" presName="childText" presStyleLbl="conFgAcc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A7281FB-F7B7-41AD-B275-A1C6C592F3DC}" type="pres">
      <dgm:prSet presAssocID="{0EB10918-AF3E-4218-8F18-9325AC9C3E0D}" presName="spaceBetweenRectangles" presStyleCnt="0"/>
      <dgm:spPr/>
    </dgm:pt>
    <dgm:pt modelId="{D7F1D4A1-5349-4978-B565-DD8F5D7A29B9}" type="pres">
      <dgm:prSet presAssocID="{8B315B02-3801-4F0C-8146-9C7092004213}" presName="parentLin" presStyleCnt="0"/>
      <dgm:spPr/>
    </dgm:pt>
    <dgm:pt modelId="{3F5DA8BE-6AFB-4122-BC7C-8A3CD2907F7B}" type="pres">
      <dgm:prSet presAssocID="{8B315B02-3801-4F0C-8146-9C709200421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208D02D-DC00-468C-8428-7D51E4CED39E}" type="pres">
      <dgm:prSet presAssocID="{8B315B02-3801-4F0C-8146-9C7092004213}" presName="parentText" presStyleLbl="node1" presStyleIdx="4" presStyleCnt="5" custScaleX="59823">
        <dgm:presLayoutVars>
          <dgm:chMax val="0"/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5F49BD27-C583-4D6F-B56D-9298C4109C90}" type="pres">
      <dgm:prSet presAssocID="{8B315B02-3801-4F0C-8146-9C7092004213}" presName="negativeSpace" presStyleCnt="0"/>
      <dgm:spPr/>
    </dgm:pt>
    <dgm:pt modelId="{956C749A-962D-4048-9CE1-E9A66CC74C03}" type="pres">
      <dgm:prSet presAssocID="{8B315B02-3801-4F0C-8146-9C7092004213}" presName="childText" presStyleLbl="conFgAcc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F09FDC4-0EC3-4A89-9FA2-92B5F039B28B}" srcId="{FCDCCD72-B98E-4C8E-9877-EA6EA202D36A}" destId="{74E3F163-4E2E-4EFD-8921-AC82106BCACB}" srcOrd="0" destOrd="0" parTransId="{217250AE-F5D2-459F-BA36-D77F538FE93D}" sibTransId="{82E33207-BBA5-49DF-B88C-75E3C2E7B61A}"/>
    <dgm:cxn modelId="{087DFDF2-957B-4DBA-8CFC-418B8E8928F5}" type="presOf" srcId="{0EB2440A-1AE6-4702-B4A2-0E3BF7DF9BC6}" destId="{C51B357A-5075-4AC9-B830-3AB2B4A5B39F}" srcOrd="0" destOrd="0" presId="urn:microsoft.com/office/officeart/2005/8/layout/list1"/>
    <dgm:cxn modelId="{E81717DC-A442-4E6D-9E06-9EA23586E3C3}" srcId="{68B17F69-BCD3-46DF-BE41-6D8AF05E952E}" destId="{FBD39BCD-BB2D-4BAE-A905-81C61D9DA9C8}" srcOrd="0" destOrd="0" parTransId="{0593FA35-0874-4046-95D1-B83CD57CE9A5}" sibTransId="{5A05A287-A30A-474D-87B8-415BFA1D4AB2}"/>
    <dgm:cxn modelId="{A5DF180E-C9A1-4CA6-A0CD-C85BFD7306DC}" srcId="{DD8441E0-23E8-46FC-B3E5-AD692CECC66F}" destId="{0EB2440A-1AE6-4702-B4A2-0E3BF7DF9BC6}" srcOrd="0" destOrd="0" parTransId="{C8E62ECF-B851-466F-A5FD-FA43202E2B4C}" sibTransId="{FF19B5D4-E869-4545-8F5D-B107B6DDF4EC}"/>
    <dgm:cxn modelId="{794F4D26-5980-4D64-AFDD-1904ADB8EAC6}" srcId="{0AA25CF3-C806-4C23-A486-9E3CA4510ABB}" destId="{68B17F69-BCD3-46DF-BE41-6D8AF05E952E}" srcOrd="2" destOrd="0" parTransId="{459484C8-F2D5-4543-B64F-C1C6152CF55C}" sibTransId="{692CD820-EDDF-48D1-8A0D-AC7283E2AA99}"/>
    <dgm:cxn modelId="{4EC2603E-C36D-40CB-8812-5633E6ACA4E1}" type="presOf" srcId="{DD8441E0-23E8-46FC-B3E5-AD692CECC66F}" destId="{D78B6332-54EA-41FA-A4AF-F6861A8AC60C}" srcOrd="1" destOrd="0" presId="urn:microsoft.com/office/officeart/2005/8/layout/list1"/>
    <dgm:cxn modelId="{9F0FE3BA-27FB-40B6-9AE6-35DACC9AE013}" type="presOf" srcId="{6236C6D9-B232-4F1D-BBBB-18C4D65B4622}" destId="{EEC78763-1F58-4AE0-BA9B-BE203454C6A2}" srcOrd="1" destOrd="0" presId="urn:microsoft.com/office/officeart/2005/8/layout/list1"/>
    <dgm:cxn modelId="{FC88AF89-C848-4407-93A4-53B0930EF0B7}" type="presOf" srcId="{F9544CDB-7E5D-41E7-9019-465A134A2A94}" destId="{F93C0CC8-E8A5-413F-ACA1-D4CC05DD53F5}" srcOrd="0" destOrd="0" presId="urn:microsoft.com/office/officeart/2005/8/layout/list1"/>
    <dgm:cxn modelId="{FA12249F-38CD-490D-BE72-0C5079385AC6}" type="presOf" srcId="{DD8441E0-23E8-46FC-B3E5-AD692CECC66F}" destId="{368FD08E-AC5A-47FC-8DDC-F9CB1DBF7E26}" srcOrd="0" destOrd="0" presId="urn:microsoft.com/office/officeart/2005/8/layout/list1"/>
    <dgm:cxn modelId="{9C17AABB-22BF-4746-A11F-5C72C37C79E5}" type="presOf" srcId="{1C2024F4-D07B-423C-AC93-CB5DE81E073F}" destId="{956C749A-962D-4048-9CE1-E9A66CC74C03}" srcOrd="0" destOrd="0" presId="urn:microsoft.com/office/officeart/2005/8/layout/list1"/>
    <dgm:cxn modelId="{475055AF-1E59-4E13-81B3-753B90AAFB30}" type="presOf" srcId="{8B315B02-3801-4F0C-8146-9C7092004213}" destId="{3F5DA8BE-6AFB-4122-BC7C-8A3CD2907F7B}" srcOrd="0" destOrd="0" presId="urn:microsoft.com/office/officeart/2005/8/layout/list1"/>
    <dgm:cxn modelId="{D387CB79-A5EE-4D5B-8A89-849309D12D15}" srcId="{0AA25CF3-C806-4C23-A486-9E3CA4510ABB}" destId="{FCDCCD72-B98E-4C8E-9877-EA6EA202D36A}" srcOrd="0" destOrd="0" parTransId="{2E142947-E6A5-4B55-AA0A-4C1AF24D23C6}" sibTransId="{68CE2694-667D-458C-AE5F-8F2516142E09}"/>
    <dgm:cxn modelId="{656BA3DB-4F58-4573-BA2F-4981A43EF611}" srcId="{0AA25CF3-C806-4C23-A486-9E3CA4510ABB}" destId="{8B315B02-3801-4F0C-8146-9C7092004213}" srcOrd="4" destOrd="0" parTransId="{387C4A4D-7915-4FAD-832B-8F3052E8A8E4}" sibTransId="{443CF4E2-4307-4BA1-B992-38A581FB3A04}"/>
    <dgm:cxn modelId="{2482FED7-EA15-4614-A2CC-90560F177DA4}" srcId="{8B315B02-3801-4F0C-8146-9C7092004213}" destId="{1C2024F4-D07B-423C-AC93-CB5DE81E073F}" srcOrd="0" destOrd="0" parTransId="{85464572-80DE-4FF3-B220-92B079CFE9AF}" sibTransId="{9F9ADBAA-CAE7-465E-AED8-85991F286647}"/>
    <dgm:cxn modelId="{B515C7C3-709A-470E-8498-231ADE7A9163}" type="presOf" srcId="{6236C6D9-B232-4F1D-BBBB-18C4D65B4622}" destId="{7865BD0C-E626-4B0D-A910-D5093FCB2DF6}" srcOrd="0" destOrd="0" presId="urn:microsoft.com/office/officeart/2005/8/layout/list1"/>
    <dgm:cxn modelId="{825A4C1B-BD4F-4E4F-B002-F396E9340F76}" type="presOf" srcId="{FCDCCD72-B98E-4C8E-9877-EA6EA202D36A}" destId="{A75B1A03-0D8F-40BD-BB80-1A1009240133}" srcOrd="1" destOrd="0" presId="urn:microsoft.com/office/officeart/2005/8/layout/list1"/>
    <dgm:cxn modelId="{880F88EF-1A01-44E7-B717-6A934118BBD4}" srcId="{0AA25CF3-C806-4C23-A486-9E3CA4510ABB}" destId="{DD8441E0-23E8-46FC-B3E5-AD692CECC66F}" srcOrd="1" destOrd="0" parTransId="{A29290E4-EC31-4744-8117-C96A9E6B4442}" sibTransId="{4227F526-AD56-4F11-BA79-9A1292936EAF}"/>
    <dgm:cxn modelId="{F2D4322F-53CD-4A38-A71A-62AD0F9D9B1E}" type="presOf" srcId="{FCDCCD72-B98E-4C8E-9877-EA6EA202D36A}" destId="{7B2D8B44-00DF-45CA-94EF-0F71C66C92DD}" srcOrd="0" destOrd="0" presId="urn:microsoft.com/office/officeart/2005/8/layout/list1"/>
    <dgm:cxn modelId="{34D93AB1-F54C-460C-80EB-896B73B3138A}" srcId="{0AA25CF3-C806-4C23-A486-9E3CA4510ABB}" destId="{6236C6D9-B232-4F1D-BBBB-18C4D65B4622}" srcOrd="3" destOrd="0" parTransId="{E1D180B1-A45D-4878-9FB8-A2FAAEE3828F}" sibTransId="{0EB10918-AF3E-4218-8F18-9325AC9C3E0D}"/>
    <dgm:cxn modelId="{6EFD0296-81A4-4682-80DF-E514CA7004C4}" type="presOf" srcId="{8B315B02-3801-4F0C-8146-9C7092004213}" destId="{D208D02D-DC00-468C-8428-7D51E4CED39E}" srcOrd="1" destOrd="0" presId="urn:microsoft.com/office/officeart/2005/8/layout/list1"/>
    <dgm:cxn modelId="{803F13C2-7B23-458F-B50B-C7F5595820FE}" type="presOf" srcId="{0AA25CF3-C806-4C23-A486-9E3CA4510ABB}" destId="{A6C79EAF-923F-4B18-8AE7-FEB4B601692E}" srcOrd="0" destOrd="0" presId="urn:microsoft.com/office/officeart/2005/8/layout/list1"/>
    <dgm:cxn modelId="{76C856DD-F956-43A2-8D97-FA3FE9937842}" type="presOf" srcId="{68B17F69-BCD3-46DF-BE41-6D8AF05E952E}" destId="{76C10CE7-A5B8-4142-BA30-B0841C37EB1E}" srcOrd="0" destOrd="0" presId="urn:microsoft.com/office/officeart/2005/8/layout/list1"/>
    <dgm:cxn modelId="{AD3EF446-CF83-4398-9ADF-E36A5A1E6B98}" srcId="{6236C6D9-B232-4F1D-BBBB-18C4D65B4622}" destId="{F9544CDB-7E5D-41E7-9019-465A134A2A94}" srcOrd="0" destOrd="0" parTransId="{7EE046F4-8431-4876-BB6B-972BCEA75BF7}" sibTransId="{96EF1CA5-4BD8-4A49-BB9B-04145BB24A6F}"/>
    <dgm:cxn modelId="{D14A4F55-B6D5-408B-B269-818768936BDD}" type="presOf" srcId="{68B17F69-BCD3-46DF-BE41-6D8AF05E952E}" destId="{24341F51-5BF1-4224-96E8-E29386A290D6}" srcOrd="1" destOrd="0" presId="urn:microsoft.com/office/officeart/2005/8/layout/list1"/>
    <dgm:cxn modelId="{32D8A535-0714-4FBE-B2F7-C4FE5F5820FF}" type="presOf" srcId="{74E3F163-4E2E-4EFD-8921-AC82106BCACB}" destId="{BA5D67F8-6D27-4CF4-8A53-BA41208CAB5C}" srcOrd="0" destOrd="0" presId="urn:microsoft.com/office/officeart/2005/8/layout/list1"/>
    <dgm:cxn modelId="{6C965D52-2648-46D8-93EE-248D204B6686}" type="presOf" srcId="{FBD39BCD-BB2D-4BAE-A905-81C61D9DA9C8}" destId="{8FB9A00D-40A3-46BF-B8B7-0BDA4D93E7CA}" srcOrd="0" destOrd="0" presId="urn:microsoft.com/office/officeart/2005/8/layout/list1"/>
    <dgm:cxn modelId="{9313CB62-6654-4BE7-9D11-E294AEA8306B}" type="presParOf" srcId="{A6C79EAF-923F-4B18-8AE7-FEB4B601692E}" destId="{6B7983EE-A956-4AFF-A219-B801F72924F6}" srcOrd="0" destOrd="0" presId="urn:microsoft.com/office/officeart/2005/8/layout/list1"/>
    <dgm:cxn modelId="{A07A5DDA-C456-46E9-BC2A-68725AE05847}" type="presParOf" srcId="{6B7983EE-A956-4AFF-A219-B801F72924F6}" destId="{7B2D8B44-00DF-45CA-94EF-0F71C66C92DD}" srcOrd="0" destOrd="0" presId="urn:microsoft.com/office/officeart/2005/8/layout/list1"/>
    <dgm:cxn modelId="{741425EE-EB65-42DB-B73D-BBA37FEA07CF}" type="presParOf" srcId="{6B7983EE-A956-4AFF-A219-B801F72924F6}" destId="{A75B1A03-0D8F-40BD-BB80-1A1009240133}" srcOrd="1" destOrd="0" presId="urn:microsoft.com/office/officeart/2005/8/layout/list1"/>
    <dgm:cxn modelId="{D20E8B56-558B-4765-8010-DE6D9584003B}" type="presParOf" srcId="{A6C79EAF-923F-4B18-8AE7-FEB4B601692E}" destId="{68C088F0-58C0-4E6E-8A8B-0453822FBC5A}" srcOrd="1" destOrd="0" presId="urn:microsoft.com/office/officeart/2005/8/layout/list1"/>
    <dgm:cxn modelId="{6D7FF790-D6A2-48DB-A45D-0E112191B0AA}" type="presParOf" srcId="{A6C79EAF-923F-4B18-8AE7-FEB4B601692E}" destId="{BA5D67F8-6D27-4CF4-8A53-BA41208CAB5C}" srcOrd="2" destOrd="0" presId="urn:microsoft.com/office/officeart/2005/8/layout/list1"/>
    <dgm:cxn modelId="{3108A3E3-5192-4C20-BF85-465E6CCDBE42}" type="presParOf" srcId="{A6C79EAF-923F-4B18-8AE7-FEB4B601692E}" destId="{144A988B-8FA6-43DD-9B34-DD560971CBE5}" srcOrd="3" destOrd="0" presId="urn:microsoft.com/office/officeart/2005/8/layout/list1"/>
    <dgm:cxn modelId="{B5C8C76C-6959-495E-B232-85B99E6A563C}" type="presParOf" srcId="{A6C79EAF-923F-4B18-8AE7-FEB4B601692E}" destId="{9F8FC599-71D1-4DEA-9D1F-4C63370AD5B0}" srcOrd="4" destOrd="0" presId="urn:microsoft.com/office/officeart/2005/8/layout/list1"/>
    <dgm:cxn modelId="{55393BA7-5FBD-45F1-AD9F-B9651EF41ABC}" type="presParOf" srcId="{9F8FC599-71D1-4DEA-9D1F-4C63370AD5B0}" destId="{368FD08E-AC5A-47FC-8DDC-F9CB1DBF7E26}" srcOrd="0" destOrd="0" presId="urn:microsoft.com/office/officeart/2005/8/layout/list1"/>
    <dgm:cxn modelId="{F239D212-1B1F-40F8-B1F5-C85696C384EC}" type="presParOf" srcId="{9F8FC599-71D1-4DEA-9D1F-4C63370AD5B0}" destId="{D78B6332-54EA-41FA-A4AF-F6861A8AC60C}" srcOrd="1" destOrd="0" presId="urn:microsoft.com/office/officeart/2005/8/layout/list1"/>
    <dgm:cxn modelId="{4D455C35-55F9-4FEF-91D5-8BAC314A9803}" type="presParOf" srcId="{A6C79EAF-923F-4B18-8AE7-FEB4B601692E}" destId="{C19BA05A-9444-45F1-9222-B4CEEF10F3EF}" srcOrd="5" destOrd="0" presId="urn:microsoft.com/office/officeart/2005/8/layout/list1"/>
    <dgm:cxn modelId="{FE596F48-8A45-4068-B411-8FA74DFF803D}" type="presParOf" srcId="{A6C79EAF-923F-4B18-8AE7-FEB4B601692E}" destId="{C51B357A-5075-4AC9-B830-3AB2B4A5B39F}" srcOrd="6" destOrd="0" presId="urn:microsoft.com/office/officeart/2005/8/layout/list1"/>
    <dgm:cxn modelId="{E601BA29-8764-4377-B90F-07BFF318F725}" type="presParOf" srcId="{A6C79EAF-923F-4B18-8AE7-FEB4B601692E}" destId="{484D003B-5B38-4984-AFF3-66EA8EEF7EE3}" srcOrd="7" destOrd="0" presId="urn:microsoft.com/office/officeart/2005/8/layout/list1"/>
    <dgm:cxn modelId="{F3FE7CDC-686F-450F-B5A1-6D50FCCEFFB7}" type="presParOf" srcId="{A6C79EAF-923F-4B18-8AE7-FEB4B601692E}" destId="{D5C327B3-C9F9-4F3A-862A-A10BDF088538}" srcOrd="8" destOrd="0" presId="urn:microsoft.com/office/officeart/2005/8/layout/list1"/>
    <dgm:cxn modelId="{C2667454-BB28-4A74-A162-F924CB951969}" type="presParOf" srcId="{D5C327B3-C9F9-4F3A-862A-A10BDF088538}" destId="{76C10CE7-A5B8-4142-BA30-B0841C37EB1E}" srcOrd="0" destOrd="0" presId="urn:microsoft.com/office/officeart/2005/8/layout/list1"/>
    <dgm:cxn modelId="{05087CB2-1921-4C76-80CC-4F68A2C2A09D}" type="presParOf" srcId="{D5C327B3-C9F9-4F3A-862A-A10BDF088538}" destId="{24341F51-5BF1-4224-96E8-E29386A290D6}" srcOrd="1" destOrd="0" presId="urn:microsoft.com/office/officeart/2005/8/layout/list1"/>
    <dgm:cxn modelId="{1A0F842F-773F-4733-B329-E0BE4DC4739B}" type="presParOf" srcId="{A6C79EAF-923F-4B18-8AE7-FEB4B601692E}" destId="{206A83DC-C782-4BB8-B31A-382878A5F0E5}" srcOrd="9" destOrd="0" presId="urn:microsoft.com/office/officeart/2005/8/layout/list1"/>
    <dgm:cxn modelId="{716E93D6-D814-48CC-836E-345B6C64207E}" type="presParOf" srcId="{A6C79EAF-923F-4B18-8AE7-FEB4B601692E}" destId="{8FB9A00D-40A3-46BF-B8B7-0BDA4D93E7CA}" srcOrd="10" destOrd="0" presId="urn:microsoft.com/office/officeart/2005/8/layout/list1"/>
    <dgm:cxn modelId="{A49873E3-681D-4DA7-BBB6-DF1C3977E753}" type="presParOf" srcId="{A6C79EAF-923F-4B18-8AE7-FEB4B601692E}" destId="{27386836-6C4E-4FE0-B24A-FD228FC99C63}" srcOrd="11" destOrd="0" presId="urn:microsoft.com/office/officeart/2005/8/layout/list1"/>
    <dgm:cxn modelId="{E4BFF491-CF2A-4793-BBB7-0AB42354028C}" type="presParOf" srcId="{A6C79EAF-923F-4B18-8AE7-FEB4B601692E}" destId="{1B8157E6-5380-4A52-91E4-146717548D40}" srcOrd="12" destOrd="0" presId="urn:microsoft.com/office/officeart/2005/8/layout/list1"/>
    <dgm:cxn modelId="{2DEAD628-E4B8-4633-A778-034261CB74F9}" type="presParOf" srcId="{1B8157E6-5380-4A52-91E4-146717548D40}" destId="{7865BD0C-E626-4B0D-A910-D5093FCB2DF6}" srcOrd="0" destOrd="0" presId="urn:microsoft.com/office/officeart/2005/8/layout/list1"/>
    <dgm:cxn modelId="{BE734AA6-8F13-4096-B2FB-98B24F658218}" type="presParOf" srcId="{1B8157E6-5380-4A52-91E4-146717548D40}" destId="{EEC78763-1F58-4AE0-BA9B-BE203454C6A2}" srcOrd="1" destOrd="0" presId="urn:microsoft.com/office/officeart/2005/8/layout/list1"/>
    <dgm:cxn modelId="{7D0ABA7C-8697-4460-BEA2-8FED403D1A3F}" type="presParOf" srcId="{A6C79EAF-923F-4B18-8AE7-FEB4B601692E}" destId="{A3FBAD41-6954-47D5-9068-F32AA7514778}" srcOrd="13" destOrd="0" presId="urn:microsoft.com/office/officeart/2005/8/layout/list1"/>
    <dgm:cxn modelId="{07048CC2-80A3-4F23-900D-989BA319F46D}" type="presParOf" srcId="{A6C79EAF-923F-4B18-8AE7-FEB4B601692E}" destId="{F93C0CC8-E8A5-413F-ACA1-D4CC05DD53F5}" srcOrd="14" destOrd="0" presId="urn:microsoft.com/office/officeart/2005/8/layout/list1"/>
    <dgm:cxn modelId="{79D12BDB-D908-4813-9226-51C04BEF0BC0}" type="presParOf" srcId="{A6C79EAF-923F-4B18-8AE7-FEB4B601692E}" destId="{DA7281FB-F7B7-41AD-B275-A1C6C592F3DC}" srcOrd="15" destOrd="0" presId="urn:microsoft.com/office/officeart/2005/8/layout/list1"/>
    <dgm:cxn modelId="{339915FF-6C96-427B-9944-23FC7B80EB9D}" type="presParOf" srcId="{A6C79EAF-923F-4B18-8AE7-FEB4B601692E}" destId="{D7F1D4A1-5349-4978-B565-DD8F5D7A29B9}" srcOrd="16" destOrd="0" presId="urn:microsoft.com/office/officeart/2005/8/layout/list1"/>
    <dgm:cxn modelId="{B0D6FD42-5AE5-4204-A480-27D3D50015EA}" type="presParOf" srcId="{D7F1D4A1-5349-4978-B565-DD8F5D7A29B9}" destId="{3F5DA8BE-6AFB-4122-BC7C-8A3CD2907F7B}" srcOrd="0" destOrd="0" presId="urn:microsoft.com/office/officeart/2005/8/layout/list1"/>
    <dgm:cxn modelId="{36767FEB-F49E-470A-B3A3-0BAD998F75F6}" type="presParOf" srcId="{D7F1D4A1-5349-4978-B565-DD8F5D7A29B9}" destId="{D208D02D-DC00-468C-8428-7D51E4CED39E}" srcOrd="1" destOrd="0" presId="urn:microsoft.com/office/officeart/2005/8/layout/list1"/>
    <dgm:cxn modelId="{FCE104A4-A77D-4FDB-8D0F-FA9D25EF16B4}" type="presParOf" srcId="{A6C79EAF-923F-4B18-8AE7-FEB4B601692E}" destId="{5F49BD27-C583-4D6F-B56D-9298C4109C90}" srcOrd="17" destOrd="0" presId="urn:microsoft.com/office/officeart/2005/8/layout/list1"/>
    <dgm:cxn modelId="{A103BE32-884D-4D6B-B924-84A9B38E5AF1}" type="presParOf" srcId="{A6C79EAF-923F-4B18-8AE7-FEB4B601692E}" destId="{956C749A-962D-4048-9CE1-E9A66CC74C03}" srcOrd="18" destOrd="0" presId="urn:microsoft.com/office/officeart/2005/8/layout/list1"/>
  </dgm:cxnLst>
  <dgm:bg>
    <a:solidFill>
      <a:schemeClr val="bg1"/>
    </a:solidFill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348ECA-E0EF-4C31-8562-EFCE7B820516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B4CCEC5-89EF-4517-BE02-54B67043C216}">
      <dgm:prSet phldrT="[Текст]"/>
      <dgm:spPr>
        <a:solidFill>
          <a:schemeClr val="tx1"/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Криминогенные ситуации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D9DC8CD-1214-435C-9703-3A158C2FF95B}" type="parTrans" cxnId="{BFFF51E1-6374-43F6-B035-EC59C54A70E4}">
      <dgm:prSet/>
      <dgm:spPr/>
      <dgm:t>
        <a:bodyPr/>
        <a:lstStyle/>
        <a:p>
          <a:endParaRPr lang="ru-RU"/>
        </a:p>
      </dgm:t>
    </dgm:pt>
    <dgm:pt modelId="{9C499AA6-474A-443A-A1D1-2AA4A0281465}" type="sibTrans" cxnId="{BFFF51E1-6374-43F6-B035-EC59C54A70E4}">
      <dgm:prSet/>
      <dgm:spPr/>
      <dgm:t>
        <a:bodyPr/>
        <a:lstStyle/>
        <a:p>
          <a:endParaRPr lang="ru-RU"/>
        </a:p>
      </dgm:t>
    </dgm:pt>
    <dgm:pt modelId="{6491F305-E4A7-4C38-9DD7-D766E5720094}">
      <dgm:prSet phldrT="[Текст]" custT="1"/>
      <dgm:spPr>
        <a:solidFill>
          <a:schemeClr val="accent6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Созданные преступником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45EE1AB-F7C9-449C-B1FA-71D16C8D490A}" type="parTrans" cxnId="{CDBA2E09-197B-40A5-AF1B-449F04094CA0}">
      <dgm:prSet/>
      <dgm:spPr/>
      <dgm:t>
        <a:bodyPr/>
        <a:lstStyle/>
        <a:p>
          <a:endParaRPr lang="ru-RU"/>
        </a:p>
      </dgm:t>
    </dgm:pt>
    <dgm:pt modelId="{8475519C-04AB-4218-B889-4A0A2BBB663B}" type="sibTrans" cxnId="{CDBA2E09-197B-40A5-AF1B-449F04094CA0}">
      <dgm:prSet/>
      <dgm:spPr/>
      <dgm:t>
        <a:bodyPr/>
        <a:lstStyle/>
        <a:p>
          <a:endParaRPr lang="ru-RU"/>
        </a:p>
      </dgm:t>
    </dgm:pt>
    <dgm:pt modelId="{579B0955-0C34-42B5-B4B5-E91A4481AB04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Смешанные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ACF3782-07BF-4B63-BEBD-837887E6441E}" type="parTrans" cxnId="{E1D4E9BE-DD51-4FF0-A1F3-8CA0AE8AC324}">
      <dgm:prSet/>
      <dgm:spPr/>
      <dgm:t>
        <a:bodyPr/>
        <a:lstStyle/>
        <a:p>
          <a:endParaRPr lang="ru-RU"/>
        </a:p>
      </dgm:t>
    </dgm:pt>
    <dgm:pt modelId="{9F0CCF16-C34B-40A3-87A4-683F1FBE265D}" type="sibTrans" cxnId="{E1D4E9BE-DD51-4FF0-A1F3-8CA0AE8AC324}">
      <dgm:prSet/>
      <dgm:spPr/>
      <dgm:t>
        <a:bodyPr/>
        <a:lstStyle/>
        <a:p>
          <a:endParaRPr lang="ru-RU"/>
        </a:p>
      </dgm:t>
    </dgm:pt>
    <dgm:pt modelId="{4E6B85EF-C35C-44D4-B91C-58F154BF2C5A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Созданные людьми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399322D-09ED-4328-8314-09157F45467A}" type="sibTrans" cxnId="{BFB7130E-EAD0-4DBC-A537-CB7399FCC1F8}">
      <dgm:prSet/>
      <dgm:spPr/>
      <dgm:t>
        <a:bodyPr/>
        <a:lstStyle/>
        <a:p>
          <a:endParaRPr lang="ru-RU"/>
        </a:p>
      </dgm:t>
    </dgm:pt>
    <dgm:pt modelId="{F195A44C-441B-421A-8F7A-EB63FCE1F48B}" type="parTrans" cxnId="{BFB7130E-EAD0-4DBC-A537-CB7399FCC1F8}">
      <dgm:prSet/>
      <dgm:spPr/>
      <dgm:t>
        <a:bodyPr/>
        <a:lstStyle/>
        <a:p>
          <a:endParaRPr lang="ru-RU"/>
        </a:p>
      </dgm:t>
    </dgm:pt>
    <dgm:pt modelId="{9254A270-ED4B-464E-932B-84D8DA9C7012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Вызванные естественными силами природы, неблагоприятным стечением обстоятельств</a:t>
          </a:r>
          <a:endParaRPr lang="ru-RU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47574D9-CFD7-40D1-8D2A-3D4EFE7416A3}" type="parTrans" cxnId="{30A26B58-2377-4C03-8964-6448135829C0}">
      <dgm:prSet/>
      <dgm:spPr/>
      <dgm:t>
        <a:bodyPr/>
        <a:lstStyle/>
        <a:p>
          <a:endParaRPr lang="ru-RU"/>
        </a:p>
      </dgm:t>
    </dgm:pt>
    <dgm:pt modelId="{2AEA161A-DF13-4C53-AF8F-A30600D7A27A}" type="sibTrans" cxnId="{30A26B58-2377-4C03-8964-6448135829C0}">
      <dgm:prSet/>
      <dgm:spPr/>
      <dgm:t>
        <a:bodyPr/>
        <a:lstStyle/>
        <a:p>
          <a:endParaRPr lang="ru-RU"/>
        </a:p>
      </dgm:t>
    </dgm:pt>
    <dgm:pt modelId="{45D4A41A-78F7-43DB-A03C-942368886479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Созданные обоюдными действиями преступника и жертвы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3DF2FC8B-CDAB-4E50-8251-CC28702C6E42}" type="sibTrans" cxnId="{74F3CE81-9C18-4A5F-8D9A-864916512242}">
      <dgm:prSet/>
      <dgm:spPr/>
      <dgm:t>
        <a:bodyPr/>
        <a:lstStyle/>
        <a:p>
          <a:endParaRPr lang="ru-RU"/>
        </a:p>
      </dgm:t>
    </dgm:pt>
    <dgm:pt modelId="{7B31DDCD-254A-4417-B2AF-762B56D55B57}" type="parTrans" cxnId="{74F3CE81-9C18-4A5F-8D9A-86491651224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6EC986-927E-4677-9303-E9FC0BC68216}">
      <dgm:prSet phldrT="[Текст]" custT="1"/>
      <dgm:spPr>
        <a:solidFill>
          <a:schemeClr val="accent6"/>
        </a:solidFill>
      </dgm:spPr>
      <dgm:t>
        <a:bodyPr/>
        <a:lstStyle/>
        <a:p>
          <a:endParaRPr lang="ru-RU" sz="16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Созданными иными людьми, в том числе потерпевшими</a:t>
          </a:r>
        </a:p>
        <a:p>
          <a:endParaRPr lang="ru-RU" sz="1000" dirty="0"/>
        </a:p>
      </dgm:t>
    </dgm:pt>
    <dgm:pt modelId="{38EC5645-C58B-41E0-B2D3-496C40DED8A4}" type="sibTrans" cxnId="{1A720496-CDBA-4B2C-8724-9EF61E496BB0}">
      <dgm:prSet/>
      <dgm:spPr/>
      <dgm:t>
        <a:bodyPr/>
        <a:lstStyle/>
        <a:p>
          <a:endParaRPr lang="ru-RU"/>
        </a:p>
      </dgm:t>
    </dgm:pt>
    <dgm:pt modelId="{3252BB9F-CC1A-4D81-A05A-D43CEC0C834C}" type="parTrans" cxnId="{1A720496-CDBA-4B2C-8724-9EF61E496BB0}">
      <dgm:prSet/>
      <dgm:spPr/>
      <dgm:t>
        <a:bodyPr/>
        <a:lstStyle/>
        <a:p>
          <a:endParaRPr lang="ru-RU"/>
        </a:p>
      </dgm:t>
    </dgm:pt>
    <dgm:pt modelId="{664120DB-EA77-4480-BE04-9BC133EE435F}" type="pres">
      <dgm:prSet presAssocID="{73348ECA-E0EF-4C31-8562-EFCE7B8205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910CDB-932B-48CB-B30F-ED849DAFD284}" type="pres">
      <dgm:prSet presAssocID="{9B4CCEC5-89EF-4517-BE02-54B67043C216}" presName="hierRoot1" presStyleCnt="0">
        <dgm:presLayoutVars>
          <dgm:hierBranch val="init"/>
        </dgm:presLayoutVars>
      </dgm:prSet>
      <dgm:spPr/>
    </dgm:pt>
    <dgm:pt modelId="{61B05C26-76B7-4D38-83A5-235AD8655D3F}" type="pres">
      <dgm:prSet presAssocID="{9B4CCEC5-89EF-4517-BE02-54B67043C216}" presName="rootComposite1" presStyleCnt="0"/>
      <dgm:spPr/>
    </dgm:pt>
    <dgm:pt modelId="{8C5B2EA1-948C-4DFA-BA73-7E0D56DB2EB1}" type="pres">
      <dgm:prSet presAssocID="{9B4CCEC5-89EF-4517-BE02-54B67043C216}" presName="rootText1" presStyleLbl="node0" presStyleIdx="0" presStyleCnt="1" custScaleX="1814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B0196B-B8D8-473C-A2AC-E75D8140F6EF}" type="pres">
      <dgm:prSet presAssocID="{9B4CCEC5-89EF-4517-BE02-54B67043C2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EAEBF6C-86B7-4D83-9741-FB11C68EA0B6}" type="pres">
      <dgm:prSet presAssocID="{9B4CCEC5-89EF-4517-BE02-54B67043C216}" presName="hierChild2" presStyleCnt="0"/>
      <dgm:spPr/>
    </dgm:pt>
    <dgm:pt modelId="{A1758711-787C-4FCE-A4C5-468BAFC547B1}" type="pres">
      <dgm:prSet presAssocID="{F195A44C-441B-421A-8F7A-EB63FCE1F48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4DB38BE-F00F-4FD4-AF46-F839BCEE0D13}" type="pres">
      <dgm:prSet presAssocID="{4E6B85EF-C35C-44D4-B91C-58F154BF2C5A}" presName="hierRoot2" presStyleCnt="0">
        <dgm:presLayoutVars>
          <dgm:hierBranch val="init"/>
        </dgm:presLayoutVars>
      </dgm:prSet>
      <dgm:spPr/>
    </dgm:pt>
    <dgm:pt modelId="{7ABFAEA1-8071-4E6F-99C6-1A44F548F035}" type="pres">
      <dgm:prSet presAssocID="{4E6B85EF-C35C-44D4-B91C-58F154BF2C5A}" presName="rootComposite" presStyleCnt="0"/>
      <dgm:spPr/>
    </dgm:pt>
    <dgm:pt modelId="{E1B9D6FC-67AD-4AC1-A298-FE05E950C526}" type="pres">
      <dgm:prSet presAssocID="{4E6B85EF-C35C-44D4-B91C-58F154BF2C5A}" presName="rootText" presStyleLbl="node2" presStyleIdx="0" presStyleCnt="3" custScaleX="155179" custScaleY="155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768184-8EBC-4529-AE0E-C1641F9CC10C}" type="pres">
      <dgm:prSet presAssocID="{4E6B85EF-C35C-44D4-B91C-58F154BF2C5A}" presName="rootConnector" presStyleLbl="node2" presStyleIdx="0" presStyleCnt="3"/>
      <dgm:spPr/>
      <dgm:t>
        <a:bodyPr/>
        <a:lstStyle/>
        <a:p>
          <a:endParaRPr lang="ru-RU"/>
        </a:p>
      </dgm:t>
    </dgm:pt>
    <dgm:pt modelId="{F4902D37-657C-4CE7-82F4-0326375597F1}" type="pres">
      <dgm:prSet presAssocID="{4E6B85EF-C35C-44D4-B91C-58F154BF2C5A}" presName="hierChild4" presStyleCnt="0"/>
      <dgm:spPr/>
    </dgm:pt>
    <dgm:pt modelId="{E55A6E36-760E-416B-ADF2-7AEB174015BF}" type="pres">
      <dgm:prSet presAssocID="{645EE1AB-F7C9-449C-B1FA-71D16C8D490A}" presName="Name37" presStyleLbl="parChTrans1D3" presStyleIdx="0" presStyleCnt="3"/>
      <dgm:spPr/>
      <dgm:t>
        <a:bodyPr/>
        <a:lstStyle/>
        <a:p>
          <a:endParaRPr lang="ru-RU"/>
        </a:p>
      </dgm:t>
    </dgm:pt>
    <dgm:pt modelId="{4F088796-3EE1-4F1D-8ED7-71FE98157988}" type="pres">
      <dgm:prSet presAssocID="{6491F305-E4A7-4C38-9DD7-D766E5720094}" presName="hierRoot2" presStyleCnt="0">
        <dgm:presLayoutVars>
          <dgm:hierBranch val="init"/>
        </dgm:presLayoutVars>
      </dgm:prSet>
      <dgm:spPr/>
    </dgm:pt>
    <dgm:pt modelId="{630C03B0-D4BC-47B9-9856-B888BAAFAAAD}" type="pres">
      <dgm:prSet presAssocID="{6491F305-E4A7-4C38-9DD7-D766E5720094}" presName="rootComposite" presStyleCnt="0"/>
      <dgm:spPr/>
    </dgm:pt>
    <dgm:pt modelId="{C1826868-0252-4240-8B96-AAA408C7E1C2}" type="pres">
      <dgm:prSet presAssocID="{6491F305-E4A7-4C38-9DD7-D766E5720094}" presName="rootText" presStyleLbl="node3" presStyleIdx="0" presStyleCnt="3" custScaleX="145484" custScaleY="143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2F333D-09C1-494B-BF46-FB0D1A35FD9D}" type="pres">
      <dgm:prSet presAssocID="{6491F305-E4A7-4C38-9DD7-D766E5720094}" presName="rootConnector" presStyleLbl="node3" presStyleIdx="0" presStyleCnt="3"/>
      <dgm:spPr/>
      <dgm:t>
        <a:bodyPr/>
        <a:lstStyle/>
        <a:p>
          <a:endParaRPr lang="ru-RU"/>
        </a:p>
      </dgm:t>
    </dgm:pt>
    <dgm:pt modelId="{21846D8D-92A2-4A73-AC2F-912152D0228D}" type="pres">
      <dgm:prSet presAssocID="{6491F305-E4A7-4C38-9DD7-D766E5720094}" presName="hierChild4" presStyleCnt="0"/>
      <dgm:spPr/>
    </dgm:pt>
    <dgm:pt modelId="{71AC9C53-9EE7-4C0E-A2FB-DB5E1661FDBA}" type="pres">
      <dgm:prSet presAssocID="{6491F305-E4A7-4C38-9DD7-D766E5720094}" presName="hierChild5" presStyleCnt="0"/>
      <dgm:spPr/>
    </dgm:pt>
    <dgm:pt modelId="{473113A0-5482-45D0-9364-C73846046C88}" type="pres">
      <dgm:prSet presAssocID="{7B31DDCD-254A-4417-B2AF-762B56D55B57}" presName="Name37" presStyleLbl="parChTrans1D3" presStyleIdx="1" presStyleCnt="3"/>
      <dgm:spPr/>
      <dgm:t>
        <a:bodyPr/>
        <a:lstStyle/>
        <a:p>
          <a:endParaRPr lang="ru-RU"/>
        </a:p>
      </dgm:t>
    </dgm:pt>
    <dgm:pt modelId="{D9CC355A-50E3-4DAF-82F4-C1313934C69E}" type="pres">
      <dgm:prSet presAssocID="{45D4A41A-78F7-43DB-A03C-942368886479}" presName="hierRoot2" presStyleCnt="0">
        <dgm:presLayoutVars>
          <dgm:hierBranch val="init"/>
        </dgm:presLayoutVars>
      </dgm:prSet>
      <dgm:spPr/>
    </dgm:pt>
    <dgm:pt modelId="{0142C394-F04B-4FEE-B145-C7092B14ED95}" type="pres">
      <dgm:prSet presAssocID="{45D4A41A-78F7-43DB-A03C-942368886479}" presName="rootComposite" presStyleCnt="0"/>
      <dgm:spPr/>
    </dgm:pt>
    <dgm:pt modelId="{A9582D37-C609-4117-95D3-8F452C6817B8}" type="pres">
      <dgm:prSet presAssocID="{45D4A41A-78F7-43DB-A03C-942368886479}" presName="rootText" presStyleLbl="node3" presStyleIdx="1" presStyleCnt="3" custScaleX="186832" custScaleY="1485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1CB9F1-2B4D-4DBA-A4FC-C8D7FF54C84A}" type="pres">
      <dgm:prSet presAssocID="{45D4A41A-78F7-43DB-A03C-942368886479}" presName="rootConnector" presStyleLbl="node3" presStyleIdx="1" presStyleCnt="3"/>
      <dgm:spPr/>
      <dgm:t>
        <a:bodyPr/>
        <a:lstStyle/>
        <a:p>
          <a:endParaRPr lang="ru-RU"/>
        </a:p>
      </dgm:t>
    </dgm:pt>
    <dgm:pt modelId="{1D795D68-D5D2-4B55-8D60-2D822188CBE0}" type="pres">
      <dgm:prSet presAssocID="{45D4A41A-78F7-43DB-A03C-942368886479}" presName="hierChild4" presStyleCnt="0"/>
      <dgm:spPr/>
    </dgm:pt>
    <dgm:pt modelId="{231639F7-AB27-49C2-A5B9-2DD22E8D8578}" type="pres">
      <dgm:prSet presAssocID="{45D4A41A-78F7-43DB-A03C-942368886479}" presName="hierChild5" presStyleCnt="0"/>
      <dgm:spPr/>
    </dgm:pt>
    <dgm:pt modelId="{F215AEFB-14C6-4B9B-A3F1-1510738985B1}" type="pres">
      <dgm:prSet presAssocID="{3252BB9F-CC1A-4D81-A05A-D43CEC0C834C}" presName="Name37" presStyleLbl="parChTrans1D3" presStyleIdx="2" presStyleCnt="3"/>
      <dgm:spPr/>
      <dgm:t>
        <a:bodyPr/>
        <a:lstStyle/>
        <a:p>
          <a:endParaRPr lang="ru-RU"/>
        </a:p>
      </dgm:t>
    </dgm:pt>
    <dgm:pt modelId="{D3E94D49-1CA7-4A88-9C14-23EC8DEBB11B}" type="pres">
      <dgm:prSet presAssocID="{1D6EC986-927E-4677-9303-E9FC0BC68216}" presName="hierRoot2" presStyleCnt="0">
        <dgm:presLayoutVars>
          <dgm:hierBranch val="init"/>
        </dgm:presLayoutVars>
      </dgm:prSet>
      <dgm:spPr/>
    </dgm:pt>
    <dgm:pt modelId="{458ECFDA-F2D2-41B1-AEFA-C7DD76EAE11F}" type="pres">
      <dgm:prSet presAssocID="{1D6EC986-927E-4677-9303-E9FC0BC68216}" presName="rootComposite" presStyleCnt="0"/>
      <dgm:spPr/>
    </dgm:pt>
    <dgm:pt modelId="{63448E69-FCE0-4869-AB00-1B57DD151054}" type="pres">
      <dgm:prSet presAssocID="{1D6EC986-927E-4677-9303-E9FC0BC68216}" presName="rootText" presStyleLbl="node3" presStyleIdx="2" presStyleCnt="3" custScaleX="172032" custScaleY="1423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8C7DE0-9057-4117-8129-6B20B733A28D}" type="pres">
      <dgm:prSet presAssocID="{1D6EC986-927E-4677-9303-E9FC0BC68216}" presName="rootConnector" presStyleLbl="node3" presStyleIdx="2" presStyleCnt="3"/>
      <dgm:spPr/>
      <dgm:t>
        <a:bodyPr/>
        <a:lstStyle/>
        <a:p>
          <a:endParaRPr lang="ru-RU"/>
        </a:p>
      </dgm:t>
    </dgm:pt>
    <dgm:pt modelId="{9A430FCC-D5BC-4375-BDCD-D119D98F5823}" type="pres">
      <dgm:prSet presAssocID="{1D6EC986-927E-4677-9303-E9FC0BC68216}" presName="hierChild4" presStyleCnt="0"/>
      <dgm:spPr/>
    </dgm:pt>
    <dgm:pt modelId="{AA348D9E-01D5-4DAF-8C51-C855154075E2}" type="pres">
      <dgm:prSet presAssocID="{1D6EC986-927E-4677-9303-E9FC0BC68216}" presName="hierChild5" presStyleCnt="0"/>
      <dgm:spPr/>
    </dgm:pt>
    <dgm:pt modelId="{D12EEC63-074F-4C1B-9D52-25DB13E1BDE8}" type="pres">
      <dgm:prSet presAssocID="{4E6B85EF-C35C-44D4-B91C-58F154BF2C5A}" presName="hierChild5" presStyleCnt="0"/>
      <dgm:spPr/>
    </dgm:pt>
    <dgm:pt modelId="{F0643366-A738-4112-84ED-E6408FB2CB87}" type="pres">
      <dgm:prSet presAssocID="{AACF3782-07BF-4B63-BEBD-837887E6441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AEBDEFD-BD7D-4C7F-A9B2-BAAB11695F9C}" type="pres">
      <dgm:prSet presAssocID="{579B0955-0C34-42B5-B4B5-E91A4481AB04}" presName="hierRoot2" presStyleCnt="0">
        <dgm:presLayoutVars>
          <dgm:hierBranch val="init"/>
        </dgm:presLayoutVars>
      </dgm:prSet>
      <dgm:spPr/>
    </dgm:pt>
    <dgm:pt modelId="{8B233CCE-5369-4ABB-9BA1-D2291A99F507}" type="pres">
      <dgm:prSet presAssocID="{579B0955-0C34-42B5-B4B5-E91A4481AB04}" presName="rootComposite" presStyleCnt="0"/>
      <dgm:spPr/>
    </dgm:pt>
    <dgm:pt modelId="{30BEC8DB-C6A3-4AFA-B795-C95396371714}" type="pres">
      <dgm:prSet presAssocID="{579B0955-0C34-42B5-B4B5-E91A4481AB04}" presName="rootText" presStyleLbl="node2" presStyleIdx="1" presStyleCnt="3" custScaleX="157902" custScaleY="161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91C44B-A41E-447D-9089-BE4A8874F20F}" type="pres">
      <dgm:prSet presAssocID="{579B0955-0C34-42B5-B4B5-E91A4481AB04}" presName="rootConnector" presStyleLbl="node2" presStyleIdx="1" presStyleCnt="3"/>
      <dgm:spPr/>
      <dgm:t>
        <a:bodyPr/>
        <a:lstStyle/>
        <a:p>
          <a:endParaRPr lang="ru-RU"/>
        </a:p>
      </dgm:t>
    </dgm:pt>
    <dgm:pt modelId="{81C8AABA-EBBB-49EE-AC2C-1E65EB9267B3}" type="pres">
      <dgm:prSet presAssocID="{579B0955-0C34-42B5-B4B5-E91A4481AB04}" presName="hierChild4" presStyleCnt="0"/>
      <dgm:spPr/>
    </dgm:pt>
    <dgm:pt modelId="{AEB4FF73-1A45-4314-96BF-8BEE9A0A4E3F}" type="pres">
      <dgm:prSet presAssocID="{579B0955-0C34-42B5-B4B5-E91A4481AB04}" presName="hierChild5" presStyleCnt="0"/>
      <dgm:spPr/>
    </dgm:pt>
    <dgm:pt modelId="{B03CC94C-9840-4789-9215-95E732609F34}" type="pres">
      <dgm:prSet presAssocID="{047574D9-CFD7-40D1-8D2A-3D4EFE7416A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AC3DE61-726F-4500-9B3A-5F2BC019078E}" type="pres">
      <dgm:prSet presAssocID="{9254A270-ED4B-464E-932B-84D8DA9C7012}" presName="hierRoot2" presStyleCnt="0">
        <dgm:presLayoutVars>
          <dgm:hierBranch val="init"/>
        </dgm:presLayoutVars>
      </dgm:prSet>
      <dgm:spPr/>
    </dgm:pt>
    <dgm:pt modelId="{4CC34016-D541-4D01-A7B4-EE67828EECB4}" type="pres">
      <dgm:prSet presAssocID="{9254A270-ED4B-464E-932B-84D8DA9C7012}" presName="rootComposite" presStyleCnt="0"/>
      <dgm:spPr/>
    </dgm:pt>
    <dgm:pt modelId="{EC4F887F-42CB-4D87-B89F-626FCA24C022}" type="pres">
      <dgm:prSet presAssocID="{9254A270-ED4B-464E-932B-84D8DA9C7012}" presName="rootText" presStyleLbl="node2" presStyleIdx="2" presStyleCnt="3" custScaleX="154324" custScaleY="157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052CE7-1178-453D-A475-09C18984FF31}" type="pres">
      <dgm:prSet presAssocID="{9254A270-ED4B-464E-932B-84D8DA9C7012}" presName="rootConnector" presStyleLbl="node2" presStyleIdx="2" presStyleCnt="3"/>
      <dgm:spPr/>
      <dgm:t>
        <a:bodyPr/>
        <a:lstStyle/>
        <a:p>
          <a:endParaRPr lang="ru-RU"/>
        </a:p>
      </dgm:t>
    </dgm:pt>
    <dgm:pt modelId="{C021C23F-F949-4DB3-8FEE-043746A9967F}" type="pres">
      <dgm:prSet presAssocID="{9254A270-ED4B-464E-932B-84D8DA9C7012}" presName="hierChild4" presStyleCnt="0"/>
      <dgm:spPr/>
    </dgm:pt>
    <dgm:pt modelId="{ADFAE850-DDC3-41B3-A6A1-74F3F41C6333}" type="pres">
      <dgm:prSet presAssocID="{9254A270-ED4B-464E-932B-84D8DA9C7012}" presName="hierChild5" presStyleCnt="0"/>
      <dgm:spPr/>
    </dgm:pt>
    <dgm:pt modelId="{855698AE-9F96-4685-A3D7-66FB148E4A28}" type="pres">
      <dgm:prSet presAssocID="{9B4CCEC5-89EF-4517-BE02-54B67043C216}" presName="hierChild3" presStyleCnt="0"/>
      <dgm:spPr/>
    </dgm:pt>
  </dgm:ptLst>
  <dgm:cxnLst>
    <dgm:cxn modelId="{E2E56E0C-248E-4619-B677-6E62615C6B5F}" type="presOf" srcId="{9B4CCEC5-89EF-4517-BE02-54B67043C216}" destId="{6AB0196B-B8D8-473C-A2AC-E75D8140F6EF}" srcOrd="1" destOrd="0" presId="urn:microsoft.com/office/officeart/2005/8/layout/orgChart1"/>
    <dgm:cxn modelId="{BBFA1D8C-6EE0-407A-8FE8-AE42E8EE09AC}" type="presOf" srcId="{AACF3782-07BF-4B63-BEBD-837887E6441E}" destId="{F0643366-A738-4112-84ED-E6408FB2CB87}" srcOrd="0" destOrd="0" presId="urn:microsoft.com/office/officeart/2005/8/layout/orgChart1"/>
    <dgm:cxn modelId="{4A7A1A1E-71DC-45BA-BC47-A2D14E5864FE}" type="presOf" srcId="{9254A270-ED4B-464E-932B-84D8DA9C7012}" destId="{EC4F887F-42CB-4D87-B89F-626FCA24C022}" srcOrd="0" destOrd="0" presId="urn:microsoft.com/office/officeart/2005/8/layout/orgChart1"/>
    <dgm:cxn modelId="{245D57C6-4A76-4E4C-9DD3-75AA53E2B48F}" type="presOf" srcId="{4E6B85EF-C35C-44D4-B91C-58F154BF2C5A}" destId="{C5768184-8EBC-4529-AE0E-C1641F9CC10C}" srcOrd="1" destOrd="0" presId="urn:microsoft.com/office/officeart/2005/8/layout/orgChart1"/>
    <dgm:cxn modelId="{74F3CE81-9C18-4A5F-8D9A-864916512242}" srcId="{4E6B85EF-C35C-44D4-B91C-58F154BF2C5A}" destId="{45D4A41A-78F7-43DB-A03C-942368886479}" srcOrd="1" destOrd="0" parTransId="{7B31DDCD-254A-4417-B2AF-762B56D55B57}" sibTransId="{3DF2FC8B-CDAB-4E50-8251-CC28702C6E42}"/>
    <dgm:cxn modelId="{71732537-BAB8-4358-9286-ABBEF9E6F333}" type="presOf" srcId="{1D6EC986-927E-4677-9303-E9FC0BC68216}" destId="{63448E69-FCE0-4869-AB00-1B57DD151054}" srcOrd="0" destOrd="0" presId="urn:microsoft.com/office/officeart/2005/8/layout/orgChart1"/>
    <dgm:cxn modelId="{EA3CD41E-375A-486D-85F6-048D061851D7}" type="presOf" srcId="{6491F305-E4A7-4C38-9DD7-D766E5720094}" destId="{C1826868-0252-4240-8B96-AAA408C7E1C2}" srcOrd="0" destOrd="0" presId="urn:microsoft.com/office/officeart/2005/8/layout/orgChart1"/>
    <dgm:cxn modelId="{BDA3EEC5-E865-4B88-B6B2-380A4112A84E}" type="presOf" srcId="{45D4A41A-78F7-43DB-A03C-942368886479}" destId="{A9582D37-C609-4117-95D3-8F452C6817B8}" srcOrd="0" destOrd="0" presId="urn:microsoft.com/office/officeart/2005/8/layout/orgChart1"/>
    <dgm:cxn modelId="{36D31C8A-6980-4966-9438-F54552D1712E}" type="presOf" srcId="{047574D9-CFD7-40D1-8D2A-3D4EFE7416A3}" destId="{B03CC94C-9840-4789-9215-95E732609F34}" srcOrd="0" destOrd="0" presId="urn:microsoft.com/office/officeart/2005/8/layout/orgChart1"/>
    <dgm:cxn modelId="{BFB7130E-EAD0-4DBC-A537-CB7399FCC1F8}" srcId="{9B4CCEC5-89EF-4517-BE02-54B67043C216}" destId="{4E6B85EF-C35C-44D4-B91C-58F154BF2C5A}" srcOrd="0" destOrd="0" parTransId="{F195A44C-441B-421A-8F7A-EB63FCE1F48B}" sibTransId="{1399322D-09ED-4328-8314-09157F45467A}"/>
    <dgm:cxn modelId="{3FDC57A6-CE29-41B0-8886-18EEBADDF5BE}" type="presOf" srcId="{9B4CCEC5-89EF-4517-BE02-54B67043C216}" destId="{8C5B2EA1-948C-4DFA-BA73-7E0D56DB2EB1}" srcOrd="0" destOrd="0" presId="urn:microsoft.com/office/officeart/2005/8/layout/orgChart1"/>
    <dgm:cxn modelId="{1A720496-CDBA-4B2C-8724-9EF61E496BB0}" srcId="{4E6B85EF-C35C-44D4-B91C-58F154BF2C5A}" destId="{1D6EC986-927E-4677-9303-E9FC0BC68216}" srcOrd="2" destOrd="0" parTransId="{3252BB9F-CC1A-4D81-A05A-D43CEC0C834C}" sibTransId="{38EC5645-C58B-41E0-B2D3-496C40DED8A4}"/>
    <dgm:cxn modelId="{C4A6874B-76A7-476C-90CF-7747860BFC32}" type="presOf" srcId="{3252BB9F-CC1A-4D81-A05A-D43CEC0C834C}" destId="{F215AEFB-14C6-4B9B-A3F1-1510738985B1}" srcOrd="0" destOrd="0" presId="urn:microsoft.com/office/officeart/2005/8/layout/orgChart1"/>
    <dgm:cxn modelId="{A2487455-4A3B-47E3-B6FA-3511A39DF956}" type="presOf" srcId="{645EE1AB-F7C9-449C-B1FA-71D16C8D490A}" destId="{E55A6E36-760E-416B-ADF2-7AEB174015BF}" srcOrd="0" destOrd="0" presId="urn:microsoft.com/office/officeart/2005/8/layout/orgChart1"/>
    <dgm:cxn modelId="{E1D4E9BE-DD51-4FF0-A1F3-8CA0AE8AC324}" srcId="{9B4CCEC5-89EF-4517-BE02-54B67043C216}" destId="{579B0955-0C34-42B5-B4B5-E91A4481AB04}" srcOrd="1" destOrd="0" parTransId="{AACF3782-07BF-4B63-BEBD-837887E6441E}" sibTransId="{9F0CCF16-C34B-40A3-87A4-683F1FBE265D}"/>
    <dgm:cxn modelId="{B6A093F4-0E8C-42DF-8B1F-39D17A7D61C4}" type="presOf" srcId="{579B0955-0C34-42B5-B4B5-E91A4481AB04}" destId="{3791C44B-A41E-447D-9089-BE4A8874F20F}" srcOrd="1" destOrd="0" presId="urn:microsoft.com/office/officeart/2005/8/layout/orgChart1"/>
    <dgm:cxn modelId="{77F50B65-BC87-4D2F-B314-F79CDCC9E9A2}" type="presOf" srcId="{7B31DDCD-254A-4417-B2AF-762B56D55B57}" destId="{473113A0-5482-45D0-9364-C73846046C88}" srcOrd="0" destOrd="0" presId="urn:microsoft.com/office/officeart/2005/8/layout/orgChart1"/>
    <dgm:cxn modelId="{F14B73DB-16C4-4ECB-8B83-B5EE5B2B7543}" type="presOf" srcId="{4E6B85EF-C35C-44D4-B91C-58F154BF2C5A}" destId="{E1B9D6FC-67AD-4AC1-A298-FE05E950C526}" srcOrd="0" destOrd="0" presId="urn:microsoft.com/office/officeart/2005/8/layout/orgChart1"/>
    <dgm:cxn modelId="{8AA5CBFF-C473-4478-8B8A-CA507BBCDCEF}" type="presOf" srcId="{45D4A41A-78F7-43DB-A03C-942368886479}" destId="{DE1CB9F1-2B4D-4DBA-A4FC-C8D7FF54C84A}" srcOrd="1" destOrd="0" presId="urn:microsoft.com/office/officeart/2005/8/layout/orgChart1"/>
    <dgm:cxn modelId="{30A26B58-2377-4C03-8964-6448135829C0}" srcId="{9B4CCEC5-89EF-4517-BE02-54B67043C216}" destId="{9254A270-ED4B-464E-932B-84D8DA9C7012}" srcOrd="2" destOrd="0" parTransId="{047574D9-CFD7-40D1-8D2A-3D4EFE7416A3}" sibTransId="{2AEA161A-DF13-4C53-AF8F-A30600D7A27A}"/>
    <dgm:cxn modelId="{2A8D32DF-DA22-49A4-93B4-3C7A9B182D54}" type="presOf" srcId="{9254A270-ED4B-464E-932B-84D8DA9C7012}" destId="{30052CE7-1178-453D-A475-09C18984FF31}" srcOrd="1" destOrd="0" presId="urn:microsoft.com/office/officeart/2005/8/layout/orgChart1"/>
    <dgm:cxn modelId="{BFFF51E1-6374-43F6-B035-EC59C54A70E4}" srcId="{73348ECA-E0EF-4C31-8562-EFCE7B820516}" destId="{9B4CCEC5-89EF-4517-BE02-54B67043C216}" srcOrd="0" destOrd="0" parTransId="{2D9DC8CD-1214-435C-9703-3A158C2FF95B}" sibTransId="{9C499AA6-474A-443A-A1D1-2AA4A0281465}"/>
    <dgm:cxn modelId="{CDBA2E09-197B-40A5-AF1B-449F04094CA0}" srcId="{4E6B85EF-C35C-44D4-B91C-58F154BF2C5A}" destId="{6491F305-E4A7-4C38-9DD7-D766E5720094}" srcOrd="0" destOrd="0" parTransId="{645EE1AB-F7C9-449C-B1FA-71D16C8D490A}" sibTransId="{8475519C-04AB-4218-B889-4A0A2BBB663B}"/>
    <dgm:cxn modelId="{F462E06C-CCB5-48D9-A2E3-079C3569F4C2}" type="presOf" srcId="{F195A44C-441B-421A-8F7A-EB63FCE1F48B}" destId="{A1758711-787C-4FCE-A4C5-468BAFC547B1}" srcOrd="0" destOrd="0" presId="urn:microsoft.com/office/officeart/2005/8/layout/orgChart1"/>
    <dgm:cxn modelId="{ADB61766-37DE-4549-B058-FB8C0B4D1B8E}" type="presOf" srcId="{6491F305-E4A7-4C38-9DD7-D766E5720094}" destId="{DF2F333D-09C1-494B-BF46-FB0D1A35FD9D}" srcOrd="1" destOrd="0" presId="urn:microsoft.com/office/officeart/2005/8/layout/orgChart1"/>
    <dgm:cxn modelId="{DCFAD513-FC22-4434-B80B-F1C0FC287F55}" type="presOf" srcId="{579B0955-0C34-42B5-B4B5-E91A4481AB04}" destId="{30BEC8DB-C6A3-4AFA-B795-C95396371714}" srcOrd="0" destOrd="0" presId="urn:microsoft.com/office/officeart/2005/8/layout/orgChart1"/>
    <dgm:cxn modelId="{B4248E5E-0D43-4797-BBF0-853B487F4844}" type="presOf" srcId="{73348ECA-E0EF-4C31-8562-EFCE7B820516}" destId="{664120DB-EA77-4480-BE04-9BC133EE435F}" srcOrd="0" destOrd="0" presId="urn:microsoft.com/office/officeart/2005/8/layout/orgChart1"/>
    <dgm:cxn modelId="{CB24F4D9-9DD2-44C1-AEA2-9D2829B41339}" type="presOf" srcId="{1D6EC986-927E-4677-9303-E9FC0BC68216}" destId="{5F8C7DE0-9057-4117-8129-6B20B733A28D}" srcOrd="1" destOrd="0" presId="urn:microsoft.com/office/officeart/2005/8/layout/orgChart1"/>
    <dgm:cxn modelId="{1B1AB0A9-D77B-4624-9455-0CBEF888FD77}" type="presParOf" srcId="{664120DB-EA77-4480-BE04-9BC133EE435F}" destId="{64910CDB-932B-48CB-B30F-ED849DAFD284}" srcOrd="0" destOrd="0" presId="urn:microsoft.com/office/officeart/2005/8/layout/orgChart1"/>
    <dgm:cxn modelId="{53EAC177-0407-4288-8624-0C2E5F15CE30}" type="presParOf" srcId="{64910CDB-932B-48CB-B30F-ED849DAFD284}" destId="{61B05C26-76B7-4D38-83A5-235AD8655D3F}" srcOrd="0" destOrd="0" presId="urn:microsoft.com/office/officeart/2005/8/layout/orgChart1"/>
    <dgm:cxn modelId="{61717653-29C6-43FE-8C53-959276EA5BBE}" type="presParOf" srcId="{61B05C26-76B7-4D38-83A5-235AD8655D3F}" destId="{8C5B2EA1-948C-4DFA-BA73-7E0D56DB2EB1}" srcOrd="0" destOrd="0" presId="urn:microsoft.com/office/officeart/2005/8/layout/orgChart1"/>
    <dgm:cxn modelId="{4FF67F7D-C0D0-4D77-8D97-08587F16539D}" type="presParOf" srcId="{61B05C26-76B7-4D38-83A5-235AD8655D3F}" destId="{6AB0196B-B8D8-473C-A2AC-E75D8140F6EF}" srcOrd="1" destOrd="0" presId="urn:microsoft.com/office/officeart/2005/8/layout/orgChart1"/>
    <dgm:cxn modelId="{94F32C6F-8313-4E3F-B29F-447D1563E835}" type="presParOf" srcId="{64910CDB-932B-48CB-B30F-ED849DAFD284}" destId="{8EAEBF6C-86B7-4D83-9741-FB11C68EA0B6}" srcOrd="1" destOrd="0" presId="urn:microsoft.com/office/officeart/2005/8/layout/orgChart1"/>
    <dgm:cxn modelId="{2E3ED6D4-E007-4BAF-8FA2-152AFD1EC066}" type="presParOf" srcId="{8EAEBF6C-86B7-4D83-9741-FB11C68EA0B6}" destId="{A1758711-787C-4FCE-A4C5-468BAFC547B1}" srcOrd="0" destOrd="0" presId="urn:microsoft.com/office/officeart/2005/8/layout/orgChart1"/>
    <dgm:cxn modelId="{7F8DFBE9-9F0B-43D8-A461-686CEDF85D3B}" type="presParOf" srcId="{8EAEBF6C-86B7-4D83-9741-FB11C68EA0B6}" destId="{54DB38BE-F00F-4FD4-AF46-F839BCEE0D13}" srcOrd="1" destOrd="0" presId="urn:microsoft.com/office/officeart/2005/8/layout/orgChart1"/>
    <dgm:cxn modelId="{2F49B63F-FE66-4D5C-9978-2C73115ED45B}" type="presParOf" srcId="{54DB38BE-F00F-4FD4-AF46-F839BCEE0D13}" destId="{7ABFAEA1-8071-4E6F-99C6-1A44F548F035}" srcOrd="0" destOrd="0" presId="urn:microsoft.com/office/officeart/2005/8/layout/orgChart1"/>
    <dgm:cxn modelId="{BB44882B-4E69-4C6B-96C9-74D0E3752F6B}" type="presParOf" srcId="{7ABFAEA1-8071-4E6F-99C6-1A44F548F035}" destId="{E1B9D6FC-67AD-4AC1-A298-FE05E950C526}" srcOrd="0" destOrd="0" presId="urn:microsoft.com/office/officeart/2005/8/layout/orgChart1"/>
    <dgm:cxn modelId="{DA527842-8A10-482A-9D89-FABCA1813DFC}" type="presParOf" srcId="{7ABFAEA1-8071-4E6F-99C6-1A44F548F035}" destId="{C5768184-8EBC-4529-AE0E-C1641F9CC10C}" srcOrd="1" destOrd="0" presId="urn:microsoft.com/office/officeart/2005/8/layout/orgChart1"/>
    <dgm:cxn modelId="{EC558066-8AB1-485E-AB89-CC15946A5DB1}" type="presParOf" srcId="{54DB38BE-F00F-4FD4-AF46-F839BCEE0D13}" destId="{F4902D37-657C-4CE7-82F4-0326375597F1}" srcOrd="1" destOrd="0" presId="urn:microsoft.com/office/officeart/2005/8/layout/orgChart1"/>
    <dgm:cxn modelId="{7E18AE77-7739-4593-8DC9-8D9C435A1734}" type="presParOf" srcId="{F4902D37-657C-4CE7-82F4-0326375597F1}" destId="{E55A6E36-760E-416B-ADF2-7AEB174015BF}" srcOrd="0" destOrd="0" presId="urn:microsoft.com/office/officeart/2005/8/layout/orgChart1"/>
    <dgm:cxn modelId="{C3082EA3-4229-4F4A-9D8B-D14BFD8B8B99}" type="presParOf" srcId="{F4902D37-657C-4CE7-82F4-0326375597F1}" destId="{4F088796-3EE1-4F1D-8ED7-71FE98157988}" srcOrd="1" destOrd="0" presId="urn:microsoft.com/office/officeart/2005/8/layout/orgChart1"/>
    <dgm:cxn modelId="{BB8A6419-0F82-4BAC-AAF9-0F4F66DB28C8}" type="presParOf" srcId="{4F088796-3EE1-4F1D-8ED7-71FE98157988}" destId="{630C03B0-D4BC-47B9-9856-B888BAAFAAAD}" srcOrd="0" destOrd="0" presId="urn:microsoft.com/office/officeart/2005/8/layout/orgChart1"/>
    <dgm:cxn modelId="{1C33E89C-5C45-41AF-9E7B-1121BB2EC35B}" type="presParOf" srcId="{630C03B0-D4BC-47B9-9856-B888BAAFAAAD}" destId="{C1826868-0252-4240-8B96-AAA408C7E1C2}" srcOrd="0" destOrd="0" presId="urn:microsoft.com/office/officeart/2005/8/layout/orgChart1"/>
    <dgm:cxn modelId="{0815DE06-D1FE-4147-87DB-A6C6684213D1}" type="presParOf" srcId="{630C03B0-D4BC-47B9-9856-B888BAAFAAAD}" destId="{DF2F333D-09C1-494B-BF46-FB0D1A35FD9D}" srcOrd="1" destOrd="0" presId="urn:microsoft.com/office/officeart/2005/8/layout/orgChart1"/>
    <dgm:cxn modelId="{F78A8E74-51C5-4B07-AB8A-4DBAD56FB6D0}" type="presParOf" srcId="{4F088796-3EE1-4F1D-8ED7-71FE98157988}" destId="{21846D8D-92A2-4A73-AC2F-912152D0228D}" srcOrd="1" destOrd="0" presId="urn:microsoft.com/office/officeart/2005/8/layout/orgChart1"/>
    <dgm:cxn modelId="{6C0C0C64-C312-4F5D-AE3B-1BF692697490}" type="presParOf" srcId="{4F088796-3EE1-4F1D-8ED7-71FE98157988}" destId="{71AC9C53-9EE7-4C0E-A2FB-DB5E1661FDBA}" srcOrd="2" destOrd="0" presId="urn:microsoft.com/office/officeart/2005/8/layout/orgChart1"/>
    <dgm:cxn modelId="{A09AEB95-DA0E-4E38-9E68-5828A23C9129}" type="presParOf" srcId="{F4902D37-657C-4CE7-82F4-0326375597F1}" destId="{473113A0-5482-45D0-9364-C73846046C88}" srcOrd="2" destOrd="0" presId="urn:microsoft.com/office/officeart/2005/8/layout/orgChart1"/>
    <dgm:cxn modelId="{FC9211B0-B6B7-4347-85D1-824151DBB9D9}" type="presParOf" srcId="{F4902D37-657C-4CE7-82F4-0326375597F1}" destId="{D9CC355A-50E3-4DAF-82F4-C1313934C69E}" srcOrd="3" destOrd="0" presId="urn:microsoft.com/office/officeart/2005/8/layout/orgChart1"/>
    <dgm:cxn modelId="{253A9925-01E3-4D39-AF3B-13F984D9639F}" type="presParOf" srcId="{D9CC355A-50E3-4DAF-82F4-C1313934C69E}" destId="{0142C394-F04B-4FEE-B145-C7092B14ED95}" srcOrd="0" destOrd="0" presId="urn:microsoft.com/office/officeart/2005/8/layout/orgChart1"/>
    <dgm:cxn modelId="{26001F7F-5931-4410-A5FD-F0FD8C8A9FEE}" type="presParOf" srcId="{0142C394-F04B-4FEE-B145-C7092B14ED95}" destId="{A9582D37-C609-4117-95D3-8F452C6817B8}" srcOrd="0" destOrd="0" presId="urn:microsoft.com/office/officeart/2005/8/layout/orgChart1"/>
    <dgm:cxn modelId="{95317074-A8F0-4676-920A-94E391E9CB80}" type="presParOf" srcId="{0142C394-F04B-4FEE-B145-C7092B14ED95}" destId="{DE1CB9F1-2B4D-4DBA-A4FC-C8D7FF54C84A}" srcOrd="1" destOrd="0" presId="urn:microsoft.com/office/officeart/2005/8/layout/orgChart1"/>
    <dgm:cxn modelId="{6C26D189-0A0C-4009-92B9-BBD78E16210C}" type="presParOf" srcId="{D9CC355A-50E3-4DAF-82F4-C1313934C69E}" destId="{1D795D68-D5D2-4B55-8D60-2D822188CBE0}" srcOrd="1" destOrd="0" presId="urn:microsoft.com/office/officeart/2005/8/layout/orgChart1"/>
    <dgm:cxn modelId="{7B944F96-37C5-4D6F-B3DD-2EB4CEA06004}" type="presParOf" srcId="{D9CC355A-50E3-4DAF-82F4-C1313934C69E}" destId="{231639F7-AB27-49C2-A5B9-2DD22E8D8578}" srcOrd="2" destOrd="0" presId="urn:microsoft.com/office/officeart/2005/8/layout/orgChart1"/>
    <dgm:cxn modelId="{66BB2477-D96D-463D-B47E-CF91794C1AC4}" type="presParOf" srcId="{F4902D37-657C-4CE7-82F4-0326375597F1}" destId="{F215AEFB-14C6-4B9B-A3F1-1510738985B1}" srcOrd="4" destOrd="0" presId="urn:microsoft.com/office/officeart/2005/8/layout/orgChart1"/>
    <dgm:cxn modelId="{25BED172-6F2B-44A3-8D43-586799D45143}" type="presParOf" srcId="{F4902D37-657C-4CE7-82F4-0326375597F1}" destId="{D3E94D49-1CA7-4A88-9C14-23EC8DEBB11B}" srcOrd="5" destOrd="0" presId="urn:microsoft.com/office/officeart/2005/8/layout/orgChart1"/>
    <dgm:cxn modelId="{92CD85FE-16A6-4EF2-8EB6-A64F6ECB2081}" type="presParOf" srcId="{D3E94D49-1CA7-4A88-9C14-23EC8DEBB11B}" destId="{458ECFDA-F2D2-41B1-AEFA-C7DD76EAE11F}" srcOrd="0" destOrd="0" presId="urn:microsoft.com/office/officeart/2005/8/layout/orgChart1"/>
    <dgm:cxn modelId="{17FCFCC1-D8EB-433E-B786-3EC8A1B8E6D3}" type="presParOf" srcId="{458ECFDA-F2D2-41B1-AEFA-C7DD76EAE11F}" destId="{63448E69-FCE0-4869-AB00-1B57DD151054}" srcOrd="0" destOrd="0" presId="urn:microsoft.com/office/officeart/2005/8/layout/orgChart1"/>
    <dgm:cxn modelId="{6621E9C9-1149-4310-9AEB-6FCF33F978E2}" type="presParOf" srcId="{458ECFDA-F2D2-41B1-AEFA-C7DD76EAE11F}" destId="{5F8C7DE0-9057-4117-8129-6B20B733A28D}" srcOrd="1" destOrd="0" presId="urn:microsoft.com/office/officeart/2005/8/layout/orgChart1"/>
    <dgm:cxn modelId="{471E60F4-B7E8-4876-A863-A52E1C75D6B4}" type="presParOf" srcId="{D3E94D49-1CA7-4A88-9C14-23EC8DEBB11B}" destId="{9A430FCC-D5BC-4375-BDCD-D119D98F5823}" srcOrd="1" destOrd="0" presId="urn:microsoft.com/office/officeart/2005/8/layout/orgChart1"/>
    <dgm:cxn modelId="{2D9C3505-9190-42EC-ACA2-6473545F2292}" type="presParOf" srcId="{D3E94D49-1CA7-4A88-9C14-23EC8DEBB11B}" destId="{AA348D9E-01D5-4DAF-8C51-C855154075E2}" srcOrd="2" destOrd="0" presId="urn:microsoft.com/office/officeart/2005/8/layout/orgChart1"/>
    <dgm:cxn modelId="{25DB190A-6027-46C8-AD5C-20B8B49FBDB5}" type="presParOf" srcId="{54DB38BE-F00F-4FD4-AF46-F839BCEE0D13}" destId="{D12EEC63-074F-4C1B-9D52-25DB13E1BDE8}" srcOrd="2" destOrd="0" presId="urn:microsoft.com/office/officeart/2005/8/layout/orgChart1"/>
    <dgm:cxn modelId="{987D809D-6DFA-471F-AC28-90F158239FA0}" type="presParOf" srcId="{8EAEBF6C-86B7-4D83-9741-FB11C68EA0B6}" destId="{F0643366-A738-4112-84ED-E6408FB2CB87}" srcOrd="2" destOrd="0" presId="urn:microsoft.com/office/officeart/2005/8/layout/orgChart1"/>
    <dgm:cxn modelId="{A885B156-2BF3-4EF8-A988-D0B6B19511B2}" type="presParOf" srcId="{8EAEBF6C-86B7-4D83-9741-FB11C68EA0B6}" destId="{9AEBDEFD-BD7D-4C7F-A9B2-BAAB11695F9C}" srcOrd="3" destOrd="0" presId="urn:microsoft.com/office/officeart/2005/8/layout/orgChart1"/>
    <dgm:cxn modelId="{4A77FB8E-50A0-4F87-920A-B70DE6ED5124}" type="presParOf" srcId="{9AEBDEFD-BD7D-4C7F-A9B2-BAAB11695F9C}" destId="{8B233CCE-5369-4ABB-9BA1-D2291A99F507}" srcOrd="0" destOrd="0" presId="urn:microsoft.com/office/officeart/2005/8/layout/orgChart1"/>
    <dgm:cxn modelId="{E70AA0BE-22FF-4075-94EA-775363E21311}" type="presParOf" srcId="{8B233CCE-5369-4ABB-9BA1-D2291A99F507}" destId="{30BEC8DB-C6A3-4AFA-B795-C95396371714}" srcOrd="0" destOrd="0" presId="urn:microsoft.com/office/officeart/2005/8/layout/orgChart1"/>
    <dgm:cxn modelId="{2FE8A6BF-0327-4BC0-8C7A-9B69BE1EB35C}" type="presParOf" srcId="{8B233CCE-5369-4ABB-9BA1-D2291A99F507}" destId="{3791C44B-A41E-447D-9089-BE4A8874F20F}" srcOrd="1" destOrd="0" presId="urn:microsoft.com/office/officeart/2005/8/layout/orgChart1"/>
    <dgm:cxn modelId="{E318A0C8-6E22-43F9-BA35-927D9F0A81C7}" type="presParOf" srcId="{9AEBDEFD-BD7D-4C7F-A9B2-BAAB11695F9C}" destId="{81C8AABA-EBBB-49EE-AC2C-1E65EB9267B3}" srcOrd="1" destOrd="0" presId="urn:microsoft.com/office/officeart/2005/8/layout/orgChart1"/>
    <dgm:cxn modelId="{CC66D738-9222-42DC-8B37-1A9413CEE887}" type="presParOf" srcId="{9AEBDEFD-BD7D-4C7F-A9B2-BAAB11695F9C}" destId="{AEB4FF73-1A45-4314-96BF-8BEE9A0A4E3F}" srcOrd="2" destOrd="0" presId="urn:microsoft.com/office/officeart/2005/8/layout/orgChart1"/>
    <dgm:cxn modelId="{234BBE8C-D3F5-4150-A9D2-AE3097050D4C}" type="presParOf" srcId="{8EAEBF6C-86B7-4D83-9741-FB11C68EA0B6}" destId="{B03CC94C-9840-4789-9215-95E732609F34}" srcOrd="4" destOrd="0" presId="urn:microsoft.com/office/officeart/2005/8/layout/orgChart1"/>
    <dgm:cxn modelId="{F4D38F87-F13A-484F-AF89-7337D072F91E}" type="presParOf" srcId="{8EAEBF6C-86B7-4D83-9741-FB11C68EA0B6}" destId="{5AC3DE61-726F-4500-9B3A-5F2BC019078E}" srcOrd="5" destOrd="0" presId="urn:microsoft.com/office/officeart/2005/8/layout/orgChart1"/>
    <dgm:cxn modelId="{F0981FB4-30EA-415C-8B6A-CD171C2C80A9}" type="presParOf" srcId="{5AC3DE61-726F-4500-9B3A-5F2BC019078E}" destId="{4CC34016-D541-4D01-A7B4-EE67828EECB4}" srcOrd="0" destOrd="0" presId="urn:microsoft.com/office/officeart/2005/8/layout/orgChart1"/>
    <dgm:cxn modelId="{218032BA-E94E-48D8-805F-86E8F3326E84}" type="presParOf" srcId="{4CC34016-D541-4D01-A7B4-EE67828EECB4}" destId="{EC4F887F-42CB-4D87-B89F-626FCA24C022}" srcOrd="0" destOrd="0" presId="urn:microsoft.com/office/officeart/2005/8/layout/orgChart1"/>
    <dgm:cxn modelId="{9AA35F28-0C34-4CDE-B009-A1C6D0C6DC59}" type="presParOf" srcId="{4CC34016-D541-4D01-A7B4-EE67828EECB4}" destId="{30052CE7-1178-453D-A475-09C18984FF31}" srcOrd="1" destOrd="0" presId="urn:microsoft.com/office/officeart/2005/8/layout/orgChart1"/>
    <dgm:cxn modelId="{C6360751-6BD8-4046-86BC-D3AF6A41FC2F}" type="presParOf" srcId="{5AC3DE61-726F-4500-9B3A-5F2BC019078E}" destId="{C021C23F-F949-4DB3-8FEE-043746A9967F}" srcOrd="1" destOrd="0" presId="urn:microsoft.com/office/officeart/2005/8/layout/orgChart1"/>
    <dgm:cxn modelId="{641662E3-C7E3-4325-9956-8652D37FACB6}" type="presParOf" srcId="{5AC3DE61-726F-4500-9B3A-5F2BC019078E}" destId="{ADFAE850-DDC3-41B3-A6A1-74F3F41C6333}" srcOrd="2" destOrd="0" presId="urn:microsoft.com/office/officeart/2005/8/layout/orgChart1"/>
    <dgm:cxn modelId="{49A6B444-67A9-4617-861D-8061BDAD8631}" type="presParOf" srcId="{64910CDB-932B-48CB-B30F-ED849DAFD284}" destId="{855698AE-9F96-4685-A3D7-66FB148E4A28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348ECA-E0EF-4C31-8562-EFCE7B820516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B4CCEC5-89EF-4517-BE02-54B67043C216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Криминогенные ситуации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D9DC8CD-1214-435C-9703-3A158C2FF95B}" type="parTrans" cxnId="{BFFF51E1-6374-43F6-B035-EC59C54A70E4}">
      <dgm:prSet/>
      <dgm:spPr/>
      <dgm:t>
        <a:bodyPr/>
        <a:lstStyle/>
        <a:p>
          <a:endParaRPr lang="ru-RU"/>
        </a:p>
      </dgm:t>
    </dgm:pt>
    <dgm:pt modelId="{9C499AA6-474A-443A-A1D1-2AA4A0281465}" type="sibTrans" cxnId="{BFFF51E1-6374-43F6-B035-EC59C54A70E4}">
      <dgm:prSet/>
      <dgm:spPr/>
      <dgm:t>
        <a:bodyPr/>
        <a:lstStyle/>
        <a:p>
          <a:endParaRPr lang="ru-RU"/>
        </a:p>
      </dgm:t>
    </dgm:pt>
    <dgm:pt modelId="{6491F305-E4A7-4C38-9DD7-D766E5720094}">
      <dgm:prSet phldrT="[Текст]" custT="1"/>
      <dgm:spPr>
        <a:solidFill>
          <a:schemeClr val="accent6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Проблемные</a:t>
          </a:r>
          <a:endParaRPr lang="ru-RU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45EE1AB-F7C9-449C-B1FA-71D16C8D490A}" type="parTrans" cxnId="{CDBA2E09-197B-40A5-AF1B-449F04094CA0}">
      <dgm:prSet/>
      <dgm:spPr/>
      <dgm:t>
        <a:bodyPr/>
        <a:lstStyle/>
        <a:p>
          <a:endParaRPr lang="ru-RU"/>
        </a:p>
      </dgm:t>
    </dgm:pt>
    <dgm:pt modelId="{8475519C-04AB-4218-B889-4A0A2BBB663B}" type="sibTrans" cxnId="{CDBA2E09-197B-40A5-AF1B-449F04094CA0}">
      <dgm:prSet/>
      <dgm:spPr/>
      <dgm:t>
        <a:bodyPr/>
        <a:lstStyle/>
        <a:p>
          <a:endParaRPr lang="ru-RU"/>
        </a:p>
      </dgm:t>
    </dgm:pt>
    <dgm:pt modelId="{579B0955-0C34-42B5-B4B5-E91A4481AB04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</a:t>
          </a:r>
          <a:r>
            <a:rPr lang="ru-RU" sz="14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пространственной распространённости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ACF3782-07BF-4B63-BEBD-837887E6441E}" type="parTrans" cxnId="{E1D4E9BE-DD51-4FF0-A1F3-8CA0AE8AC324}">
      <dgm:prSet/>
      <dgm:spPr/>
      <dgm:t>
        <a:bodyPr/>
        <a:lstStyle/>
        <a:p>
          <a:endParaRPr lang="ru-RU"/>
        </a:p>
      </dgm:t>
    </dgm:pt>
    <dgm:pt modelId="{9F0CCF16-C34B-40A3-87A4-683F1FBE265D}" type="sibTrans" cxnId="{E1D4E9BE-DD51-4FF0-A1F3-8CA0AE8AC324}">
      <dgm:prSet/>
      <dgm:spPr/>
      <dgm:t>
        <a:bodyPr/>
        <a:lstStyle/>
        <a:p>
          <a:endParaRPr lang="ru-RU"/>
        </a:p>
      </dgm:t>
    </dgm:pt>
    <dgm:pt modelId="{4E6B85EF-C35C-44D4-B91C-58F154BF2C5A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 содержанию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399322D-09ED-4328-8314-09157F45467A}" type="sibTrans" cxnId="{BFB7130E-EAD0-4DBC-A537-CB7399FCC1F8}">
      <dgm:prSet/>
      <dgm:spPr/>
      <dgm:t>
        <a:bodyPr/>
        <a:lstStyle/>
        <a:p>
          <a:endParaRPr lang="ru-RU"/>
        </a:p>
      </dgm:t>
    </dgm:pt>
    <dgm:pt modelId="{F195A44C-441B-421A-8F7A-EB63FCE1F48B}" type="parTrans" cxnId="{BFB7130E-EAD0-4DBC-A537-CB7399FCC1F8}">
      <dgm:prSet/>
      <dgm:spPr/>
      <dgm:t>
        <a:bodyPr/>
        <a:lstStyle/>
        <a:p>
          <a:endParaRPr lang="ru-RU"/>
        </a:p>
      </dgm:t>
    </dgm:pt>
    <dgm:pt modelId="{9254A270-ED4B-464E-932B-84D8DA9C7012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 уровню действия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47574D9-CFD7-40D1-8D2A-3D4EFE7416A3}" type="parTrans" cxnId="{30A26B58-2377-4C03-8964-6448135829C0}">
      <dgm:prSet/>
      <dgm:spPr/>
      <dgm:t>
        <a:bodyPr/>
        <a:lstStyle/>
        <a:p>
          <a:endParaRPr lang="ru-RU"/>
        </a:p>
      </dgm:t>
    </dgm:pt>
    <dgm:pt modelId="{2AEA161A-DF13-4C53-AF8F-A30600D7A27A}" type="sibTrans" cxnId="{30A26B58-2377-4C03-8964-6448135829C0}">
      <dgm:prSet/>
      <dgm:spPr/>
      <dgm:t>
        <a:bodyPr/>
        <a:lstStyle/>
        <a:p>
          <a:endParaRPr lang="ru-RU"/>
        </a:p>
      </dgm:t>
    </dgm:pt>
    <dgm:pt modelId="{45D4A41A-78F7-43DB-A03C-942368886479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Конфликтные</a:t>
          </a:r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3DF2FC8B-CDAB-4E50-8251-CC28702C6E42}" type="sibTrans" cxnId="{74F3CE81-9C18-4A5F-8D9A-864916512242}">
      <dgm:prSet/>
      <dgm:spPr/>
      <dgm:t>
        <a:bodyPr/>
        <a:lstStyle/>
        <a:p>
          <a:endParaRPr lang="ru-RU"/>
        </a:p>
      </dgm:t>
    </dgm:pt>
    <dgm:pt modelId="{7B31DDCD-254A-4417-B2AF-762B56D55B57}" type="parTrans" cxnId="{74F3CE81-9C18-4A5F-8D9A-86491651224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6EC986-927E-4677-9303-E9FC0BC68216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Экстремальные</a:t>
          </a:r>
        </a:p>
      </dgm:t>
    </dgm:pt>
    <dgm:pt modelId="{38EC5645-C58B-41E0-B2D3-496C40DED8A4}" type="sibTrans" cxnId="{1A720496-CDBA-4B2C-8724-9EF61E496BB0}">
      <dgm:prSet/>
      <dgm:spPr/>
      <dgm:t>
        <a:bodyPr/>
        <a:lstStyle/>
        <a:p>
          <a:endParaRPr lang="ru-RU"/>
        </a:p>
      </dgm:t>
    </dgm:pt>
    <dgm:pt modelId="{3252BB9F-CC1A-4D81-A05A-D43CEC0C834C}" type="parTrans" cxnId="{1A720496-CDBA-4B2C-8724-9EF61E496BB0}">
      <dgm:prSet/>
      <dgm:spPr/>
      <dgm:t>
        <a:bodyPr/>
        <a:lstStyle/>
        <a:p>
          <a:endParaRPr lang="ru-RU"/>
        </a:p>
      </dgm:t>
    </dgm:pt>
    <dgm:pt modelId="{0220749D-FCF4-48AF-AE0E-52D75EB9C757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Затрудняющие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B33352B0-0F28-4DD1-8A20-D2877F5701B3}" type="parTrans" cxnId="{3EA6E10A-1116-4F43-B939-C9EE2FC301E5}">
      <dgm:prSet/>
      <dgm:spPr/>
      <dgm:t>
        <a:bodyPr/>
        <a:lstStyle/>
        <a:p>
          <a:endParaRPr lang="ru-RU"/>
        </a:p>
      </dgm:t>
    </dgm:pt>
    <dgm:pt modelId="{431AA515-5129-4D5F-A708-FAB2A7D5903A}" type="sibTrans" cxnId="{3EA6E10A-1116-4F43-B939-C9EE2FC301E5}">
      <dgm:prSet/>
      <dgm:spPr/>
      <dgm:t>
        <a:bodyPr/>
        <a:lstStyle/>
        <a:p>
          <a:endParaRPr lang="ru-RU"/>
        </a:p>
      </dgm:t>
    </dgm:pt>
    <dgm:pt modelId="{1034C0AA-F4CF-4AD0-9A97-FB96C500ECAC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Длительные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(возникающие задолго до преступления)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894EFE9-B86B-4840-AEA6-6E70D13698E4}" type="parTrans" cxnId="{98938C48-CCA5-4735-8847-438773722327}">
      <dgm:prSet/>
      <dgm:spPr/>
      <dgm:t>
        <a:bodyPr/>
        <a:lstStyle/>
        <a:p>
          <a:endParaRPr lang="ru-RU"/>
        </a:p>
      </dgm:t>
    </dgm:pt>
    <dgm:pt modelId="{9BA2B404-E7AB-4448-9F0C-4447CD8E4174}" type="sibTrans" cxnId="{98938C48-CCA5-4735-8847-438773722327}">
      <dgm:prSet/>
      <dgm:spPr/>
      <dgm:t>
        <a:bodyPr/>
        <a:lstStyle/>
        <a:p>
          <a:endParaRPr lang="ru-RU"/>
        </a:p>
      </dgm:t>
    </dgm:pt>
    <dgm:pt modelId="{DDE31D34-0FA4-4467-AF41-E1B25DBBEC4D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Концентрирующиеся на ограниченной территории (</a:t>
          </a:r>
          <a:r>
            <a:rPr lang="ru-RU" sz="13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локальные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)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06A4567-FB4B-4BCE-A04D-9BC1C310B931}" type="parTrans" cxnId="{8686BF16-8273-4192-9880-1DE595294C79}">
      <dgm:prSet/>
      <dgm:spPr/>
      <dgm:t>
        <a:bodyPr/>
        <a:lstStyle/>
        <a:p>
          <a:endParaRPr lang="ru-RU"/>
        </a:p>
      </dgm:t>
    </dgm:pt>
    <dgm:pt modelId="{FEEE39DF-EE33-431B-BC79-732B3E638770}" type="sibTrans" cxnId="{8686BF16-8273-4192-9880-1DE595294C79}">
      <dgm:prSet/>
      <dgm:spPr/>
      <dgm:t>
        <a:bodyPr/>
        <a:lstStyle/>
        <a:p>
          <a:endParaRPr lang="ru-RU"/>
        </a:p>
      </dgm:t>
    </dgm:pt>
    <dgm:pt modelId="{A009F001-4872-4AE5-A4D8-655499871A87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Распространяющиеся на обширную территорию (</a:t>
          </a:r>
          <a:r>
            <a:rPr lang="ru-RU" sz="13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общие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)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20C00C5-6A32-44B8-8FBA-95AC47B95045}" type="parTrans" cxnId="{BB33944B-6848-435E-B7E7-120E58C1F35C}">
      <dgm:prSet/>
      <dgm:spPr/>
      <dgm:t>
        <a:bodyPr/>
        <a:lstStyle/>
        <a:p>
          <a:endParaRPr lang="ru-RU"/>
        </a:p>
      </dgm:t>
    </dgm:pt>
    <dgm:pt modelId="{E499CD76-0028-4441-B647-FF12BE3416FB}" type="sibTrans" cxnId="{BB33944B-6848-435E-B7E7-120E58C1F35C}">
      <dgm:prSet/>
      <dgm:spPr/>
      <dgm:t>
        <a:bodyPr/>
        <a:lstStyle/>
        <a:p>
          <a:endParaRPr lang="ru-RU"/>
        </a:p>
      </dgm:t>
    </dgm:pt>
    <dgm:pt modelId="{F92AB717-D769-4C41-9999-9520626AAE03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Касающиеся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многих лиц</a:t>
          </a:r>
          <a:endParaRPr lang="ru-RU" sz="13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EA2036E2-0AC8-45AE-892E-24BF2F7C7DDF}" type="parTrans" cxnId="{A071709C-5557-429C-8567-3B100941CF04}">
      <dgm:prSet/>
      <dgm:spPr/>
      <dgm:t>
        <a:bodyPr/>
        <a:lstStyle/>
        <a:p>
          <a:endParaRPr lang="ru-RU"/>
        </a:p>
      </dgm:t>
    </dgm:pt>
    <dgm:pt modelId="{1E4B5CCB-1F61-4538-AF8F-A47D2FA9168D}" type="sibTrans" cxnId="{A071709C-5557-429C-8567-3B100941CF04}">
      <dgm:prSet/>
      <dgm:spPr/>
      <dgm:t>
        <a:bodyPr/>
        <a:lstStyle/>
        <a:p>
          <a:endParaRPr lang="ru-RU"/>
        </a:p>
      </dgm:t>
    </dgm:pt>
    <dgm:pt modelId="{869AA238-A6C6-494A-BD7C-01B3B891E5F8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Затрагивающие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только данное лицо</a:t>
          </a:r>
          <a:endParaRPr lang="ru-RU" sz="13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C4806D8-3124-4666-AE00-A4BEF08CBDF0}" type="parTrans" cxnId="{22C799BA-371D-46B0-BE30-D8B0ABE2E706}">
      <dgm:prSet/>
      <dgm:spPr/>
      <dgm:t>
        <a:bodyPr/>
        <a:lstStyle/>
        <a:p>
          <a:endParaRPr lang="ru-RU"/>
        </a:p>
      </dgm:t>
    </dgm:pt>
    <dgm:pt modelId="{C86D20E6-BEC6-47E3-B683-6D928EB20E08}" type="sibTrans" cxnId="{22C799BA-371D-46B0-BE30-D8B0ABE2E706}">
      <dgm:prSet/>
      <dgm:spPr/>
      <dgm:t>
        <a:bodyPr/>
        <a:lstStyle/>
        <a:p>
          <a:endParaRPr lang="ru-RU"/>
        </a:p>
      </dgm:t>
    </dgm:pt>
    <dgm:pt modelId="{0016FFEB-DDAC-4560-8251-D38FDF5627E4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 времени возникновения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670E7B67-BA02-4D1F-A171-48B7DC28D973}" type="parTrans" cxnId="{6E387706-3CCD-429F-9BCB-AB34E63910E4}">
      <dgm:prSet/>
      <dgm:spPr/>
      <dgm:t>
        <a:bodyPr/>
        <a:lstStyle/>
        <a:p>
          <a:endParaRPr lang="ru-RU"/>
        </a:p>
      </dgm:t>
    </dgm:pt>
    <dgm:pt modelId="{A6C75A96-CACD-411B-992E-B66242DA4034}" type="sibTrans" cxnId="{6E387706-3CCD-429F-9BCB-AB34E63910E4}">
      <dgm:prSet/>
      <dgm:spPr/>
      <dgm:t>
        <a:bodyPr/>
        <a:lstStyle/>
        <a:p>
          <a:endParaRPr lang="ru-RU"/>
        </a:p>
      </dgm:t>
    </dgm:pt>
    <dgm:pt modelId="{4C8E408C-5D48-418F-81C5-99231FC20401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b="0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Кратковременные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(возникающие в момент  преступления)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3C89BA6-95AC-4C27-95F3-68CBF22D5A89}" type="parTrans" cxnId="{BDFD5E1E-2E57-4CB4-A9EF-88FC23058CB5}">
      <dgm:prSet/>
      <dgm:spPr/>
      <dgm:t>
        <a:bodyPr/>
        <a:lstStyle/>
        <a:p>
          <a:endParaRPr lang="ru-RU"/>
        </a:p>
      </dgm:t>
    </dgm:pt>
    <dgm:pt modelId="{0567975C-BD19-43F3-B8E8-A0FFBE7837E9}" type="sibTrans" cxnId="{BDFD5E1E-2E57-4CB4-A9EF-88FC23058CB5}">
      <dgm:prSet/>
      <dgm:spPr/>
      <dgm:t>
        <a:bodyPr/>
        <a:lstStyle/>
        <a:p>
          <a:endParaRPr lang="ru-RU"/>
        </a:p>
      </dgm:t>
    </dgm:pt>
    <dgm:pt modelId="{61FD3D28-2842-4F24-B7D3-27A619AC2E2A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По характеру воздействия на виновного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B0453CDA-82DD-44A7-BF83-573A9C851A75}" type="parTrans" cxnId="{C7EEEAA9-D072-400A-B9A3-E45BCF4CBD19}">
      <dgm:prSet/>
      <dgm:spPr/>
      <dgm:t>
        <a:bodyPr/>
        <a:lstStyle/>
        <a:p>
          <a:endParaRPr lang="ru-RU"/>
        </a:p>
      </dgm:t>
    </dgm:pt>
    <dgm:pt modelId="{4CD94DEE-1969-4F72-B524-DA21D22EE75E}" type="sibTrans" cxnId="{C7EEEAA9-D072-400A-B9A3-E45BCF4CBD19}">
      <dgm:prSet/>
      <dgm:spPr/>
      <dgm:t>
        <a:bodyPr/>
        <a:lstStyle/>
        <a:p>
          <a:endParaRPr lang="ru-RU"/>
        </a:p>
      </dgm:t>
    </dgm:pt>
    <dgm:pt modelId="{89B280B3-D142-443B-9BAB-DF088A1C0FF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Провоцирующие</a:t>
          </a:r>
          <a:endParaRPr lang="ru-RU" sz="13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BBD8167-5CCD-4D08-9E01-33B04C4EE1BC}" type="parTrans" cxnId="{10C9AD8E-AC5A-4733-BA2F-D8EE4FA9AF71}">
      <dgm:prSet/>
      <dgm:spPr/>
      <dgm:t>
        <a:bodyPr/>
        <a:lstStyle/>
        <a:p>
          <a:endParaRPr lang="ru-RU"/>
        </a:p>
      </dgm:t>
    </dgm:pt>
    <dgm:pt modelId="{EFEFAB25-A456-4E97-A169-770462AE55DE}" type="sibTrans" cxnId="{10C9AD8E-AC5A-4733-BA2F-D8EE4FA9AF71}">
      <dgm:prSet/>
      <dgm:spPr/>
      <dgm:t>
        <a:bodyPr/>
        <a:lstStyle/>
        <a:p>
          <a:endParaRPr lang="ru-RU"/>
        </a:p>
      </dgm:t>
    </dgm:pt>
    <dgm:pt modelId="{A09FD913-31AF-437F-8C40-DC1A22992EA9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Сопутствующие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2F74EBA3-BA3B-4147-A6A8-7471A62BD57F}" type="parTrans" cxnId="{BAB92B55-8E7C-4C01-8FF9-98DAA284E2B2}">
      <dgm:prSet/>
      <dgm:spPr/>
      <dgm:t>
        <a:bodyPr/>
        <a:lstStyle/>
        <a:p>
          <a:endParaRPr lang="ru-RU"/>
        </a:p>
      </dgm:t>
    </dgm:pt>
    <dgm:pt modelId="{4271AFEE-23A7-488C-B82B-CFCF061F8C91}" type="sibTrans" cxnId="{BAB92B55-8E7C-4C01-8FF9-98DAA284E2B2}">
      <dgm:prSet/>
      <dgm:spPr/>
      <dgm:t>
        <a:bodyPr/>
        <a:lstStyle/>
        <a:p>
          <a:endParaRPr lang="ru-RU"/>
        </a:p>
      </dgm:t>
    </dgm:pt>
    <dgm:pt modelId="{A4309692-A554-4DA0-8B6E-B54FF9A59F58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Соблазняющие </a:t>
          </a:r>
          <a:endParaRPr lang="ru-RU" sz="13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7A1FE26-E937-4543-A8D5-F75B3C5C3255}" type="parTrans" cxnId="{20F37E3E-1002-4C12-9A47-9986DB52ED3F}">
      <dgm:prSet/>
      <dgm:spPr/>
      <dgm:t>
        <a:bodyPr/>
        <a:lstStyle/>
        <a:p>
          <a:endParaRPr lang="ru-RU"/>
        </a:p>
      </dgm:t>
    </dgm:pt>
    <dgm:pt modelId="{762D1609-8060-4BCC-AC5D-3A7F0600AB00}" type="sibTrans" cxnId="{20F37E3E-1002-4C12-9A47-9986DB52ED3F}">
      <dgm:prSet/>
      <dgm:spPr/>
      <dgm:t>
        <a:bodyPr/>
        <a:lstStyle/>
        <a:p>
          <a:endParaRPr lang="ru-RU"/>
        </a:p>
      </dgm:t>
    </dgm:pt>
    <dgm:pt modelId="{2A4F2DAC-6A6A-423B-9AFE-ED84568EFD8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3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Разряжающие</a:t>
          </a:r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endParaRPr lang="ru-RU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AE01391A-E29C-4D81-8AD6-6A0028012A0D}" type="parTrans" cxnId="{10E43CDB-85AE-469E-B33F-B063E8FE622C}">
      <dgm:prSet/>
      <dgm:spPr/>
      <dgm:t>
        <a:bodyPr/>
        <a:lstStyle/>
        <a:p>
          <a:endParaRPr lang="ru-RU"/>
        </a:p>
      </dgm:t>
    </dgm:pt>
    <dgm:pt modelId="{3C098E05-E9C8-4E05-8917-02AA92237377}" type="sibTrans" cxnId="{10E43CDB-85AE-469E-B33F-B063E8FE622C}">
      <dgm:prSet/>
      <dgm:spPr/>
      <dgm:t>
        <a:bodyPr/>
        <a:lstStyle/>
        <a:p>
          <a:endParaRPr lang="ru-RU"/>
        </a:p>
      </dgm:t>
    </dgm:pt>
    <dgm:pt modelId="{664120DB-EA77-4480-BE04-9BC133EE435F}" type="pres">
      <dgm:prSet presAssocID="{73348ECA-E0EF-4C31-8562-EFCE7B8205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910CDB-932B-48CB-B30F-ED849DAFD284}" type="pres">
      <dgm:prSet presAssocID="{9B4CCEC5-89EF-4517-BE02-54B67043C216}" presName="hierRoot1" presStyleCnt="0">
        <dgm:presLayoutVars>
          <dgm:hierBranch val="init"/>
        </dgm:presLayoutVars>
      </dgm:prSet>
      <dgm:spPr/>
    </dgm:pt>
    <dgm:pt modelId="{61B05C26-76B7-4D38-83A5-235AD8655D3F}" type="pres">
      <dgm:prSet presAssocID="{9B4CCEC5-89EF-4517-BE02-54B67043C216}" presName="rootComposite1" presStyleCnt="0"/>
      <dgm:spPr/>
    </dgm:pt>
    <dgm:pt modelId="{8C5B2EA1-948C-4DFA-BA73-7E0D56DB2EB1}" type="pres">
      <dgm:prSet presAssocID="{9B4CCEC5-89EF-4517-BE02-54B67043C216}" presName="rootText1" presStyleLbl="node0" presStyleIdx="0" presStyleCnt="1" custScaleX="226646" custScaleY="142361" custLinFactNeighborX="-329" custLinFactNeighborY="-50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B0196B-B8D8-473C-A2AC-E75D8140F6EF}" type="pres">
      <dgm:prSet presAssocID="{9B4CCEC5-89EF-4517-BE02-54B67043C2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EAEBF6C-86B7-4D83-9741-FB11C68EA0B6}" type="pres">
      <dgm:prSet presAssocID="{9B4CCEC5-89EF-4517-BE02-54B67043C216}" presName="hierChild2" presStyleCnt="0"/>
      <dgm:spPr/>
    </dgm:pt>
    <dgm:pt modelId="{A1758711-787C-4FCE-A4C5-468BAFC547B1}" type="pres">
      <dgm:prSet presAssocID="{F195A44C-441B-421A-8F7A-EB63FCE1F48B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4DB38BE-F00F-4FD4-AF46-F839BCEE0D13}" type="pres">
      <dgm:prSet presAssocID="{4E6B85EF-C35C-44D4-B91C-58F154BF2C5A}" presName="hierRoot2" presStyleCnt="0">
        <dgm:presLayoutVars>
          <dgm:hierBranch val="init"/>
        </dgm:presLayoutVars>
      </dgm:prSet>
      <dgm:spPr/>
    </dgm:pt>
    <dgm:pt modelId="{7ABFAEA1-8071-4E6F-99C6-1A44F548F035}" type="pres">
      <dgm:prSet presAssocID="{4E6B85EF-C35C-44D4-B91C-58F154BF2C5A}" presName="rootComposite" presStyleCnt="0"/>
      <dgm:spPr/>
    </dgm:pt>
    <dgm:pt modelId="{E1B9D6FC-67AD-4AC1-A298-FE05E950C526}" type="pres">
      <dgm:prSet presAssocID="{4E6B85EF-C35C-44D4-B91C-58F154BF2C5A}" presName="rootText" presStyleLbl="node2" presStyleIdx="0" presStyleCnt="5" custScaleX="175038" custScaleY="74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768184-8EBC-4529-AE0E-C1641F9CC10C}" type="pres">
      <dgm:prSet presAssocID="{4E6B85EF-C35C-44D4-B91C-58F154BF2C5A}" presName="rootConnector" presStyleLbl="node2" presStyleIdx="0" presStyleCnt="5"/>
      <dgm:spPr/>
      <dgm:t>
        <a:bodyPr/>
        <a:lstStyle/>
        <a:p>
          <a:endParaRPr lang="ru-RU"/>
        </a:p>
      </dgm:t>
    </dgm:pt>
    <dgm:pt modelId="{F4902D37-657C-4CE7-82F4-0326375597F1}" type="pres">
      <dgm:prSet presAssocID="{4E6B85EF-C35C-44D4-B91C-58F154BF2C5A}" presName="hierChild4" presStyleCnt="0"/>
      <dgm:spPr/>
    </dgm:pt>
    <dgm:pt modelId="{E55A6E36-760E-416B-ADF2-7AEB174015BF}" type="pres">
      <dgm:prSet presAssocID="{645EE1AB-F7C9-449C-B1FA-71D16C8D490A}" presName="Name37" presStyleLbl="parChTrans1D3" presStyleIdx="0" presStyleCnt="14"/>
      <dgm:spPr/>
      <dgm:t>
        <a:bodyPr/>
        <a:lstStyle/>
        <a:p>
          <a:endParaRPr lang="ru-RU"/>
        </a:p>
      </dgm:t>
    </dgm:pt>
    <dgm:pt modelId="{4F088796-3EE1-4F1D-8ED7-71FE98157988}" type="pres">
      <dgm:prSet presAssocID="{6491F305-E4A7-4C38-9DD7-D766E5720094}" presName="hierRoot2" presStyleCnt="0">
        <dgm:presLayoutVars>
          <dgm:hierBranch val="init"/>
        </dgm:presLayoutVars>
      </dgm:prSet>
      <dgm:spPr/>
    </dgm:pt>
    <dgm:pt modelId="{630C03B0-D4BC-47B9-9856-B888BAAFAAAD}" type="pres">
      <dgm:prSet presAssocID="{6491F305-E4A7-4C38-9DD7-D766E5720094}" presName="rootComposite" presStyleCnt="0"/>
      <dgm:spPr/>
    </dgm:pt>
    <dgm:pt modelId="{C1826868-0252-4240-8B96-AAA408C7E1C2}" type="pres">
      <dgm:prSet presAssocID="{6491F305-E4A7-4C38-9DD7-D766E5720094}" presName="rootText" presStyleLbl="node3" presStyleIdx="0" presStyleCnt="14" custScaleX="148480" custScaleY="73769" custLinFactNeighborX="-12577" custLinFactNeighborY="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2F333D-09C1-494B-BF46-FB0D1A35FD9D}" type="pres">
      <dgm:prSet presAssocID="{6491F305-E4A7-4C38-9DD7-D766E5720094}" presName="rootConnector" presStyleLbl="node3" presStyleIdx="0" presStyleCnt="14"/>
      <dgm:spPr/>
      <dgm:t>
        <a:bodyPr/>
        <a:lstStyle/>
        <a:p>
          <a:endParaRPr lang="ru-RU"/>
        </a:p>
      </dgm:t>
    </dgm:pt>
    <dgm:pt modelId="{21846D8D-92A2-4A73-AC2F-912152D0228D}" type="pres">
      <dgm:prSet presAssocID="{6491F305-E4A7-4C38-9DD7-D766E5720094}" presName="hierChild4" presStyleCnt="0"/>
      <dgm:spPr/>
    </dgm:pt>
    <dgm:pt modelId="{71AC9C53-9EE7-4C0E-A2FB-DB5E1661FDBA}" type="pres">
      <dgm:prSet presAssocID="{6491F305-E4A7-4C38-9DD7-D766E5720094}" presName="hierChild5" presStyleCnt="0"/>
      <dgm:spPr/>
    </dgm:pt>
    <dgm:pt modelId="{473113A0-5482-45D0-9364-C73846046C88}" type="pres">
      <dgm:prSet presAssocID="{7B31DDCD-254A-4417-B2AF-762B56D55B57}" presName="Name37" presStyleLbl="parChTrans1D3" presStyleIdx="1" presStyleCnt="14"/>
      <dgm:spPr/>
      <dgm:t>
        <a:bodyPr/>
        <a:lstStyle/>
        <a:p>
          <a:endParaRPr lang="ru-RU"/>
        </a:p>
      </dgm:t>
    </dgm:pt>
    <dgm:pt modelId="{D9CC355A-50E3-4DAF-82F4-C1313934C69E}" type="pres">
      <dgm:prSet presAssocID="{45D4A41A-78F7-43DB-A03C-942368886479}" presName="hierRoot2" presStyleCnt="0">
        <dgm:presLayoutVars>
          <dgm:hierBranch val="init"/>
        </dgm:presLayoutVars>
      </dgm:prSet>
      <dgm:spPr/>
    </dgm:pt>
    <dgm:pt modelId="{0142C394-F04B-4FEE-B145-C7092B14ED95}" type="pres">
      <dgm:prSet presAssocID="{45D4A41A-78F7-43DB-A03C-942368886479}" presName="rootComposite" presStyleCnt="0"/>
      <dgm:spPr/>
    </dgm:pt>
    <dgm:pt modelId="{A9582D37-C609-4117-95D3-8F452C6817B8}" type="pres">
      <dgm:prSet presAssocID="{45D4A41A-78F7-43DB-A03C-942368886479}" presName="rootText" presStyleLbl="node3" presStyleIdx="1" presStyleCnt="14" custScaleX="164232" custScaleY="66731" custLinFactNeighborX="-12577" custLinFactNeighborY="-6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1CB9F1-2B4D-4DBA-A4FC-C8D7FF54C84A}" type="pres">
      <dgm:prSet presAssocID="{45D4A41A-78F7-43DB-A03C-942368886479}" presName="rootConnector" presStyleLbl="node3" presStyleIdx="1" presStyleCnt="14"/>
      <dgm:spPr/>
      <dgm:t>
        <a:bodyPr/>
        <a:lstStyle/>
        <a:p>
          <a:endParaRPr lang="ru-RU"/>
        </a:p>
      </dgm:t>
    </dgm:pt>
    <dgm:pt modelId="{1D795D68-D5D2-4B55-8D60-2D822188CBE0}" type="pres">
      <dgm:prSet presAssocID="{45D4A41A-78F7-43DB-A03C-942368886479}" presName="hierChild4" presStyleCnt="0"/>
      <dgm:spPr/>
    </dgm:pt>
    <dgm:pt modelId="{231639F7-AB27-49C2-A5B9-2DD22E8D8578}" type="pres">
      <dgm:prSet presAssocID="{45D4A41A-78F7-43DB-A03C-942368886479}" presName="hierChild5" presStyleCnt="0"/>
      <dgm:spPr/>
    </dgm:pt>
    <dgm:pt modelId="{F215AEFB-14C6-4B9B-A3F1-1510738985B1}" type="pres">
      <dgm:prSet presAssocID="{3252BB9F-CC1A-4D81-A05A-D43CEC0C834C}" presName="Name37" presStyleLbl="parChTrans1D3" presStyleIdx="2" presStyleCnt="14"/>
      <dgm:spPr/>
      <dgm:t>
        <a:bodyPr/>
        <a:lstStyle/>
        <a:p>
          <a:endParaRPr lang="ru-RU"/>
        </a:p>
      </dgm:t>
    </dgm:pt>
    <dgm:pt modelId="{D3E94D49-1CA7-4A88-9C14-23EC8DEBB11B}" type="pres">
      <dgm:prSet presAssocID="{1D6EC986-927E-4677-9303-E9FC0BC68216}" presName="hierRoot2" presStyleCnt="0">
        <dgm:presLayoutVars>
          <dgm:hierBranch val="init"/>
        </dgm:presLayoutVars>
      </dgm:prSet>
      <dgm:spPr/>
    </dgm:pt>
    <dgm:pt modelId="{458ECFDA-F2D2-41B1-AEFA-C7DD76EAE11F}" type="pres">
      <dgm:prSet presAssocID="{1D6EC986-927E-4677-9303-E9FC0BC68216}" presName="rootComposite" presStyleCnt="0"/>
      <dgm:spPr/>
    </dgm:pt>
    <dgm:pt modelId="{63448E69-FCE0-4869-AB00-1B57DD151054}" type="pres">
      <dgm:prSet presAssocID="{1D6EC986-927E-4677-9303-E9FC0BC68216}" presName="rootText" presStyleLbl="node3" presStyleIdx="2" presStyleCnt="14" custScaleX="172032" custScaleY="62358" custLinFactNeighborX="-12577" custLinFactNeighborY="-6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8C7DE0-9057-4117-8129-6B20B733A28D}" type="pres">
      <dgm:prSet presAssocID="{1D6EC986-927E-4677-9303-E9FC0BC68216}" presName="rootConnector" presStyleLbl="node3" presStyleIdx="2" presStyleCnt="14"/>
      <dgm:spPr/>
      <dgm:t>
        <a:bodyPr/>
        <a:lstStyle/>
        <a:p>
          <a:endParaRPr lang="ru-RU"/>
        </a:p>
      </dgm:t>
    </dgm:pt>
    <dgm:pt modelId="{9A430FCC-D5BC-4375-BDCD-D119D98F5823}" type="pres">
      <dgm:prSet presAssocID="{1D6EC986-927E-4677-9303-E9FC0BC68216}" presName="hierChild4" presStyleCnt="0"/>
      <dgm:spPr/>
    </dgm:pt>
    <dgm:pt modelId="{AA348D9E-01D5-4DAF-8C51-C855154075E2}" type="pres">
      <dgm:prSet presAssocID="{1D6EC986-927E-4677-9303-E9FC0BC68216}" presName="hierChild5" presStyleCnt="0"/>
      <dgm:spPr/>
    </dgm:pt>
    <dgm:pt modelId="{D12EEC63-074F-4C1B-9D52-25DB13E1BDE8}" type="pres">
      <dgm:prSet presAssocID="{4E6B85EF-C35C-44D4-B91C-58F154BF2C5A}" presName="hierChild5" presStyleCnt="0"/>
      <dgm:spPr/>
    </dgm:pt>
    <dgm:pt modelId="{F0643366-A738-4112-84ED-E6408FB2CB87}" type="pres">
      <dgm:prSet presAssocID="{AACF3782-07BF-4B63-BEBD-837887E6441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9AEBDEFD-BD7D-4C7F-A9B2-BAAB11695F9C}" type="pres">
      <dgm:prSet presAssocID="{579B0955-0C34-42B5-B4B5-E91A4481AB04}" presName="hierRoot2" presStyleCnt="0">
        <dgm:presLayoutVars>
          <dgm:hierBranch val="init"/>
        </dgm:presLayoutVars>
      </dgm:prSet>
      <dgm:spPr/>
    </dgm:pt>
    <dgm:pt modelId="{8B233CCE-5369-4ABB-9BA1-D2291A99F507}" type="pres">
      <dgm:prSet presAssocID="{579B0955-0C34-42B5-B4B5-E91A4481AB04}" presName="rootComposite" presStyleCnt="0"/>
      <dgm:spPr/>
    </dgm:pt>
    <dgm:pt modelId="{30BEC8DB-C6A3-4AFA-B795-C95396371714}" type="pres">
      <dgm:prSet presAssocID="{579B0955-0C34-42B5-B4B5-E91A4481AB04}" presName="rootText" presStyleLbl="node2" presStyleIdx="1" presStyleCnt="5" custScaleX="226225" custScaleY="196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91C44B-A41E-447D-9089-BE4A8874F20F}" type="pres">
      <dgm:prSet presAssocID="{579B0955-0C34-42B5-B4B5-E91A4481AB04}" presName="rootConnector" presStyleLbl="node2" presStyleIdx="1" presStyleCnt="5"/>
      <dgm:spPr/>
      <dgm:t>
        <a:bodyPr/>
        <a:lstStyle/>
        <a:p>
          <a:endParaRPr lang="ru-RU"/>
        </a:p>
      </dgm:t>
    </dgm:pt>
    <dgm:pt modelId="{81C8AABA-EBBB-49EE-AC2C-1E65EB9267B3}" type="pres">
      <dgm:prSet presAssocID="{579B0955-0C34-42B5-B4B5-E91A4481AB04}" presName="hierChild4" presStyleCnt="0"/>
      <dgm:spPr/>
    </dgm:pt>
    <dgm:pt modelId="{375866C3-8DB1-4E29-97A4-C51FC3614F05}" type="pres">
      <dgm:prSet presAssocID="{D20C00C5-6A32-44B8-8FBA-95AC47B95045}" presName="Name37" presStyleLbl="parChTrans1D3" presStyleIdx="3" presStyleCnt="14"/>
      <dgm:spPr/>
      <dgm:t>
        <a:bodyPr/>
        <a:lstStyle/>
        <a:p>
          <a:endParaRPr lang="ru-RU"/>
        </a:p>
      </dgm:t>
    </dgm:pt>
    <dgm:pt modelId="{0C364F5C-43CD-40F1-8D29-409A49E85FAB}" type="pres">
      <dgm:prSet presAssocID="{A009F001-4872-4AE5-A4D8-655499871A87}" presName="hierRoot2" presStyleCnt="0">
        <dgm:presLayoutVars>
          <dgm:hierBranch val="init"/>
        </dgm:presLayoutVars>
      </dgm:prSet>
      <dgm:spPr/>
    </dgm:pt>
    <dgm:pt modelId="{08FDC9B5-D526-4358-86A4-621A4ECC3C51}" type="pres">
      <dgm:prSet presAssocID="{A009F001-4872-4AE5-A4D8-655499871A87}" presName="rootComposite" presStyleCnt="0"/>
      <dgm:spPr/>
    </dgm:pt>
    <dgm:pt modelId="{3108B06D-CE2B-4BB4-9D52-40108AD204C8}" type="pres">
      <dgm:prSet presAssocID="{A009F001-4872-4AE5-A4D8-655499871A87}" presName="rootText" presStyleLbl="node3" presStyleIdx="3" presStyleCnt="14" custScaleX="208215" custScaleY="187644" custLinFactNeighborX="-16049" custLinFactNeighborY="112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CD973E-3A7B-4FD8-9350-CBE5C011CCF6}" type="pres">
      <dgm:prSet presAssocID="{A009F001-4872-4AE5-A4D8-655499871A87}" presName="rootConnector" presStyleLbl="node3" presStyleIdx="3" presStyleCnt="14"/>
      <dgm:spPr/>
      <dgm:t>
        <a:bodyPr/>
        <a:lstStyle/>
        <a:p>
          <a:endParaRPr lang="ru-RU"/>
        </a:p>
      </dgm:t>
    </dgm:pt>
    <dgm:pt modelId="{B7E06B94-3833-41E0-AFC5-731A3F16BAEA}" type="pres">
      <dgm:prSet presAssocID="{A009F001-4872-4AE5-A4D8-655499871A87}" presName="hierChild4" presStyleCnt="0"/>
      <dgm:spPr/>
    </dgm:pt>
    <dgm:pt modelId="{7668F77B-80FA-4D91-90A3-9A9933EB104B}" type="pres">
      <dgm:prSet presAssocID="{A009F001-4872-4AE5-A4D8-655499871A87}" presName="hierChild5" presStyleCnt="0"/>
      <dgm:spPr/>
    </dgm:pt>
    <dgm:pt modelId="{E754BA25-6930-41C3-83CC-6307D3868D3A}" type="pres">
      <dgm:prSet presAssocID="{106A4567-FB4B-4BCE-A04D-9BC1C310B931}" presName="Name37" presStyleLbl="parChTrans1D3" presStyleIdx="4" presStyleCnt="14"/>
      <dgm:spPr/>
      <dgm:t>
        <a:bodyPr/>
        <a:lstStyle/>
        <a:p>
          <a:endParaRPr lang="ru-RU"/>
        </a:p>
      </dgm:t>
    </dgm:pt>
    <dgm:pt modelId="{EB701633-3AA9-4AB4-9E6F-7AB5C927A2F9}" type="pres">
      <dgm:prSet presAssocID="{DDE31D34-0FA4-4467-AF41-E1B25DBBEC4D}" presName="hierRoot2" presStyleCnt="0">
        <dgm:presLayoutVars>
          <dgm:hierBranch val="init"/>
        </dgm:presLayoutVars>
      </dgm:prSet>
      <dgm:spPr/>
    </dgm:pt>
    <dgm:pt modelId="{D49B3080-B484-4720-A9AC-7C1353E45697}" type="pres">
      <dgm:prSet presAssocID="{DDE31D34-0FA4-4467-AF41-E1B25DBBEC4D}" presName="rootComposite" presStyleCnt="0"/>
      <dgm:spPr/>
    </dgm:pt>
    <dgm:pt modelId="{8825F6A3-7B76-40A1-9AED-84FEF4FCC813}" type="pres">
      <dgm:prSet presAssocID="{DDE31D34-0FA4-4467-AF41-E1B25DBBEC4D}" presName="rootText" presStyleLbl="node3" presStyleIdx="4" presStyleCnt="14" custScaleX="207763" custScaleY="211480" custLinFactNeighborX="-16049" custLinFactNeighborY="-42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7466F0-7259-4DD7-98CF-FAD789F97DB8}" type="pres">
      <dgm:prSet presAssocID="{DDE31D34-0FA4-4467-AF41-E1B25DBBEC4D}" presName="rootConnector" presStyleLbl="node3" presStyleIdx="4" presStyleCnt="14"/>
      <dgm:spPr/>
      <dgm:t>
        <a:bodyPr/>
        <a:lstStyle/>
        <a:p>
          <a:endParaRPr lang="ru-RU"/>
        </a:p>
      </dgm:t>
    </dgm:pt>
    <dgm:pt modelId="{8ADA4A2E-BF12-4B60-9B33-97F65718E882}" type="pres">
      <dgm:prSet presAssocID="{DDE31D34-0FA4-4467-AF41-E1B25DBBEC4D}" presName="hierChild4" presStyleCnt="0"/>
      <dgm:spPr/>
    </dgm:pt>
    <dgm:pt modelId="{733764C0-2C5A-47DA-B422-D62F1F067FDD}" type="pres">
      <dgm:prSet presAssocID="{DDE31D34-0FA4-4467-AF41-E1B25DBBEC4D}" presName="hierChild5" presStyleCnt="0"/>
      <dgm:spPr/>
    </dgm:pt>
    <dgm:pt modelId="{AEB4FF73-1A45-4314-96BF-8BEE9A0A4E3F}" type="pres">
      <dgm:prSet presAssocID="{579B0955-0C34-42B5-B4B5-E91A4481AB04}" presName="hierChild5" presStyleCnt="0"/>
      <dgm:spPr/>
    </dgm:pt>
    <dgm:pt modelId="{B03CC94C-9840-4789-9215-95E732609F34}" type="pres">
      <dgm:prSet presAssocID="{047574D9-CFD7-40D1-8D2A-3D4EFE7416A3}" presName="Name37" presStyleLbl="parChTrans1D2" presStyleIdx="2" presStyleCnt="5"/>
      <dgm:spPr/>
      <dgm:t>
        <a:bodyPr/>
        <a:lstStyle/>
        <a:p>
          <a:endParaRPr lang="ru-RU"/>
        </a:p>
      </dgm:t>
    </dgm:pt>
    <dgm:pt modelId="{5AC3DE61-726F-4500-9B3A-5F2BC019078E}" type="pres">
      <dgm:prSet presAssocID="{9254A270-ED4B-464E-932B-84D8DA9C7012}" presName="hierRoot2" presStyleCnt="0">
        <dgm:presLayoutVars>
          <dgm:hierBranch val="init"/>
        </dgm:presLayoutVars>
      </dgm:prSet>
      <dgm:spPr/>
    </dgm:pt>
    <dgm:pt modelId="{4CC34016-D541-4D01-A7B4-EE67828EECB4}" type="pres">
      <dgm:prSet presAssocID="{9254A270-ED4B-464E-932B-84D8DA9C7012}" presName="rootComposite" presStyleCnt="0"/>
      <dgm:spPr/>
    </dgm:pt>
    <dgm:pt modelId="{EC4F887F-42CB-4D87-B89F-626FCA24C022}" type="pres">
      <dgm:prSet presAssocID="{9254A270-ED4B-464E-932B-84D8DA9C7012}" presName="rootText" presStyleLbl="node2" presStyleIdx="2" presStyleCnt="5" custScaleX="129955" custScaleY="131538" custLinFactNeighborX="13478" custLinFactNeighborY="69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052CE7-1178-453D-A475-09C18984FF31}" type="pres">
      <dgm:prSet presAssocID="{9254A270-ED4B-464E-932B-84D8DA9C7012}" presName="rootConnector" presStyleLbl="node2" presStyleIdx="2" presStyleCnt="5"/>
      <dgm:spPr/>
      <dgm:t>
        <a:bodyPr/>
        <a:lstStyle/>
        <a:p>
          <a:endParaRPr lang="ru-RU"/>
        </a:p>
      </dgm:t>
    </dgm:pt>
    <dgm:pt modelId="{C021C23F-F949-4DB3-8FEE-043746A9967F}" type="pres">
      <dgm:prSet presAssocID="{9254A270-ED4B-464E-932B-84D8DA9C7012}" presName="hierChild4" presStyleCnt="0"/>
      <dgm:spPr/>
    </dgm:pt>
    <dgm:pt modelId="{4B6C1D84-9583-4F31-B8F3-9ED6B96E140B}" type="pres">
      <dgm:prSet presAssocID="{CC4806D8-3124-4666-AE00-A4BEF08CBDF0}" presName="Name37" presStyleLbl="parChTrans1D3" presStyleIdx="5" presStyleCnt="14"/>
      <dgm:spPr/>
      <dgm:t>
        <a:bodyPr/>
        <a:lstStyle/>
        <a:p>
          <a:endParaRPr lang="ru-RU"/>
        </a:p>
      </dgm:t>
    </dgm:pt>
    <dgm:pt modelId="{957B3171-56F2-4EF8-BD5F-B32002B80ABF}" type="pres">
      <dgm:prSet presAssocID="{869AA238-A6C6-494A-BD7C-01B3B891E5F8}" presName="hierRoot2" presStyleCnt="0">
        <dgm:presLayoutVars>
          <dgm:hierBranch val="init"/>
        </dgm:presLayoutVars>
      </dgm:prSet>
      <dgm:spPr/>
    </dgm:pt>
    <dgm:pt modelId="{BEB2967D-D99B-4E49-B126-9F05F0C92AB8}" type="pres">
      <dgm:prSet presAssocID="{869AA238-A6C6-494A-BD7C-01B3B891E5F8}" presName="rootComposite" presStyleCnt="0"/>
      <dgm:spPr/>
    </dgm:pt>
    <dgm:pt modelId="{90D4ACCA-76CB-4E68-B8D5-04FEA87DEC0C}" type="pres">
      <dgm:prSet presAssocID="{869AA238-A6C6-494A-BD7C-01B3B891E5F8}" presName="rootText" presStyleLbl="node3" presStyleIdx="5" presStyleCnt="14" custScaleX="157599" custScaleY="151074" custLinFactNeighborX="6575" custLinFactNeighborY="6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3D9527-9F80-41F9-805B-4122252A5E28}" type="pres">
      <dgm:prSet presAssocID="{869AA238-A6C6-494A-BD7C-01B3B891E5F8}" presName="rootConnector" presStyleLbl="node3" presStyleIdx="5" presStyleCnt="14"/>
      <dgm:spPr/>
      <dgm:t>
        <a:bodyPr/>
        <a:lstStyle/>
        <a:p>
          <a:endParaRPr lang="ru-RU"/>
        </a:p>
      </dgm:t>
    </dgm:pt>
    <dgm:pt modelId="{7A66E5A4-ECEE-4E2C-8DFF-8C9598DA5092}" type="pres">
      <dgm:prSet presAssocID="{869AA238-A6C6-494A-BD7C-01B3B891E5F8}" presName="hierChild4" presStyleCnt="0"/>
      <dgm:spPr/>
    </dgm:pt>
    <dgm:pt modelId="{7E6E62BD-B73E-4685-B7CF-DACD125C261E}" type="pres">
      <dgm:prSet presAssocID="{869AA238-A6C6-494A-BD7C-01B3B891E5F8}" presName="hierChild5" presStyleCnt="0"/>
      <dgm:spPr/>
    </dgm:pt>
    <dgm:pt modelId="{4B4F1430-C4F7-495B-AD89-59455F380FB5}" type="pres">
      <dgm:prSet presAssocID="{EA2036E2-0AC8-45AE-892E-24BF2F7C7DDF}" presName="Name37" presStyleLbl="parChTrans1D3" presStyleIdx="6" presStyleCnt="14"/>
      <dgm:spPr/>
      <dgm:t>
        <a:bodyPr/>
        <a:lstStyle/>
        <a:p>
          <a:endParaRPr lang="ru-RU"/>
        </a:p>
      </dgm:t>
    </dgm:pt>
    <dgm:pt modelId="{6437929B-9B2D-4E30-95EE-28F08BAB4D18}" type="pres">
      <dgm:prSet presAssocID="{F92AB717-D769-4C41-9999-9520626AAE03}" presName="hierRoot2" presStyleCnt="0">
        <dgm:presLayoutVars>
          <dgm:hierBranch val="init"/>
        </dgm:presLayoutVars>
      </dgm:prSet>
      <dgm:spPr/>
    </dgm:pt>
    <dgm:pt modelId="{F759F965-3BC4-4ABC-848E-80C11A7CF9F0}" type="pres">
      <dgm:prSet presAssocID="{F92AB717-D769-4C41-9999-9520626AAE03}" presName="rootComposite" presStyleCnt="0"/>
      <dgm:spPr/>
    </dgm:pt>
    <dgm:pt modelId="{33F67723-58CB-4BFA-B84E-D73D29B92DDB}" type="pres">
      <dgm:prSet presAssocID="{F92AB717-D769-4C41-9999-9520626AAE03}" presName="rootText" presStyleLbl="node3" presStyleIdx="6" presStyleCnt="14" custScaleX="150360" custScaleY="141920" custLinFactNeighborX="6575" custLinFactNeighborY="-2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23D908-6AB0-4979-8264-B8ABEA059F7C}" type="pres">
      <dgm:prSet presAssocID="{F92AB717-D769-4C41-9999-9520626AAE03}" presName="rootConnector" presStyleLbl="node3" presStyleIdx="6" presStyleCnt="14"/>
      <dgm:spPr/>
      <dgm:t>
        <a:bodyPr/>
        <a:lstStyle/>
        <a:p>
          <a:endParaRPr lang="ru-RU"/>
        </a:p>
      </dgm:t>
    </dgm:pt>
    <dgm:pt modelId="{BCF3738C-04D9-4C85-9E12-2ED154BBDC8F}" type="pres">
      <dgm:prSet presAssocID="{F92AB717-D769-4C41-9999-9520626AAE03}" presName="hierChild4" presStyleCnt="0"/>
      <dgm:spPr/>
    </dgm:pt>
    <dgm:pt modelId="{E646E6FD-56E7-4FE3-89E3-473F4BF9E4F6}" type="pres">
      <dgm:prSet presAssocID="{F92AB717-D769-4C41-9999-9520626AAE03}" presName="hierChild5" presStyleCnt="0"/>
      <dgm:spPr/>
    </dgm:pt>
    <dgm:pt modelId="{ADFAE850-DDC3-41B3-A6A1-74F3F41C6333}" type="pres">
      <dgm:prSet presAssocID="{9254A270-ED4B-464E-932B-84D8DA9C7012}" presName="hierChild5" presStyleCnt="0"/>
      <dgm:spPr/>
    </dgm:pt>
    <dgm:pt modelId="{EBC243F8-1CD3-45A6-AE6A-0B15CA31B2F9}" type="pres">
      <dgm:prSet presAssocID="{670E7B67-BA02-4D1F-A171-48B7DC28D973}" presName="Name37" presStyleLbl="parChTrans1D2" presStyleIdx="3" presStyleCnt="5"/>
      <dgm:spPr/>
      <dgm:t>
        <a:bodyPr/>
        <a:lstStyle/>
        <a:p>
          <a:endParaRPr lang="ru-RU"/>
        </a:p>
      </dgm:t>
    </dgm:pt>
    <dgm:pt modelId="{2A4C4393-F265-47AF-996A-2CF1BA1F8D4D}" type="pres">
      <dgm:prSet presAssocID="{0016FFEB-DDAC-4560-8251-D38FDF5627E4}" presName="hierRoot2" presStyleCnt="0">
        <dgm:presLayoutVars>
          <dgm:hierBranch val="init"/>
        </dgm:presLayoutVars>
      </dgm:prSet>
      <dgm:spPr/>
    </dgm:pt>
    <dgm:pt modelId="{DA760C73-6EE4-4A02-8922-F93364843B03}" type="pres">
      <dgm:prSet presAssocID="{0016FFEB-DDAC-4560-8251-D38FDF5627E4}" presName="rootComposite" presStyleCnt="0"/>
      <dgm:spPr/>
    </dgm:pt>
    <dgm:pt modelId="{073B3D1A-ED2F-4DFB-9C7D-9B5642160716}" type="pres">
      <dgm:prSet presAssocID="{0016FFEB-DDAC-4560-8251-D38FDF5627E4}" presName="rootText" presStyleLbl="node2" presStyleIdx="3" presStyleCnt="5" custScaleX="177661" custLinFactNeighborX="25088" custLinFactNeighborY="39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5F06F3-FBEA-4E2A-B113-FBB0E4FC48DC}" type="pres">
      <dgm:prSet presAssocID="{0016FFEB-DDAC-4560-8251-D38FDF5627E4}" presName="rootConnector" presStyleLbl="node2" presStyleIdx="3" presStyleCnt="5"/>
      <dgm:spPr/>
      <dgm:t>
        <a:bodyPr/>
        <a:lstStyle/>
        <a:p>
          <a:endParaRPr lang="ru-RU"/>
        </a:p>
      </dgm:t>
    </dgm:pt>
    <dgm:pt modelId="{C13A2AC8-8838-4BE8-9004-62669DDE035D}" type="pres">
      <dgm:prSet presAssocID="{0016FFEB-DDAC-4560-8251-D38FDF5627E4}" presName="hierChild4" presStyleCnt="0"/>
      <dgm:spPr/>
    </dgm:pt>
    <dgm:pt modelId="{BE63DF65-EF8A-4578-82BF-3A0668892955}" type="pres">
      <dgm:prSet presAssocID="{A3C89BA6-95AC-4C27-95F3-68CBF22D5A89}" presName="Name37" presStyleLbl="parChTrans1D3" presStyleIdx="7" presStyleCnt="14"/>
      <dgm:spPr/>
      <dgm:t>
        <a:bodyPr/>
        <a:lstStyle/>
        <a:p>
          <a:endParaRPr lang="ru-RU"/>
        </a:p>
      </dgm:t>
    </dgm:pt>
    <dgm:pt modelId="{F54926E9-CBA2-4F5E-9902-EFCFE7915C6F}" type="pres">
      <dgm:prSet presAssocID="{4C8E408C-5D48-418F-81C5-99231FC20401}" presName="hierRoot2" presStyleCnt="0">
        <dgm:presLayoutVars>
          <dgm:hierBranch val="init"/>
        </dgm:presLayoutVars>
      </dgm:prSet>
      <dgm:spPr/>
    </dgm:pt>
    <dgm:pt modelId="{6A181A1E-0E5D-42A8-965B-17763CD873BB}" type="pres">
      <dgm:prSet presAssocID="{4C8E408C-5D48-418F-81C5-99231FC20401}" presName="rootComposite" presStyleCnt="0"/>
      <dgm:spPr/>
    </dgm:pt>
    <dgm:pt modelId="{B15099D4-083E-4D26-AC62-23B1C5269AA3}" type="pres">
      <dgm:prSet presAssocID="{4C8E408C-5D48-418F-81C5-99231FC20401}" presName="rootText" presStyleLbl="node3" presStyleIdx="7" presStyleCnt="14" custScaleX="179016" custScaleY="211764" custLinFactNeighborX="18514" custLinFactNeighborY="-10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C7CE05-2DFE-49A3-8192-56790C84D159}" type="pres">
      <dgm:prSet presAssocID="{4C8E408C-5D48-418F-81C5-99231FC20401}" presName="rootConnector" presStyleLbl="node3" presStyleIdx="7" presStyleCnt="14"/>
      <dgm:spPr/>
      <dgm:t>
        <a:bodyPr/>
        <a:lstStyle/>
        <a:p>
          <a:endParaRPr lang="ru-RU"/>
        </a:p>
      </dgm:t>
    </dgm:pt>
    <dgm:pt modelId="{4FFC1D88-09BB-49F9-8BCF-D9D00919838F}" type="pres">
      <dgm:prSet presAssocID="{4C8E408C-5D48-418F-81C5-99231FC20401}" presName="hierChild4" presStyleCnt="0"/>
      <dgm:spPr/>
    </dgm:pt>
    <dgm:pt modelId="{782E7297-E1F5-454F-AAE7-57F06B6D1A5A}" type="pres">
      <dgm:prSet presAssocID="{4C8E408C-5D48-418F-81C5-99231FC20401}" presName="hierChild5" presStyleCnt="0"/>
      <dgm:spPr/>
    </dgm:pt>
    <dgm:pt modelId="{BE03403C-3C0F-468D-A122-2E619BFEA7C5}" type="pres">
      <dgm:prSet presAssocID="{2894EFE9-B86B-4840-AEA6-6E70D13698E4}" presName="Name37" presStyleLbl="parChTrans1D3" presStyleIdx="8" presStyleCnt="14"/>
      <dgm:spPr/>
      <dgm:t>
        <a:bodyPr/>
        <a:lstStyle/>
        <a:p>
          <a:endParaRPr lang="ru-RU"/>
        </a:p>
      </dgm:t>
    </dgm:pt>
    <dgm:pt modelId="{07F185FE-61FC-470B-9389-EFAC2625FBD9}" type="pres">
      <dgm:prSet presAssocID="{1034C0AA-F4CF-4AD0-9A97-FB96C500ECAC}" presName="hierRoot2" presStyleCnt="0">
        <dgm:presLayoutVars>
          <dgm:hierBranch val="init"/>
        </dgm:presLayoutVars>
      </dgm:prSet>
      <dgm:spPr/>
    </dgm:pt>
    <dgm:pt modelId="{BA6A4327-1B35-4455-8990-9AD74675DBE4}" type="pres">
      <dgm:prSet presAssocID="{1034C0AA-F4CF-4AD0-9A97-FB96C500ECAC}" presName="rootComposite" presStyleCnt="0"/>
      <dgm:spPr/>
    </dgm:pt>
    <dgm:pt modelId="{E1754E16-FC69-4762-9B01-B3426498C07F}" type="pres">
      <dgm:prSet presAssocID="{1034C0AA-F4CF-4AD0-9A97-FB96C500ECAC}" presName="rootText" presStyleLbl="node3" presStyleIdx="8" presStyleCnt="14" custScaleX="169177" custScaleY="201532" custLinFactNeighborX="18514" custLinFactNeighborY="3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1AF498-C319-47B2-A859-463C6FA4AD1B}" type="pres">
      <dgm:prSet presAssocID="{1034C0AA-F4CF-4AD0-9A97-FB96C500ECAC}" presName="rootConnector" presStyleLbl="node3" presStyleIdx="8" presStyleCnt="14"/>
      <dgm:spPr/>
      <dgm:t>
        <a:bodyPr/>
        <a:lstStyle/>
        <a:p>
          <a:endParaRPr lang="ru-RU"/>
        </a:p>
      </dgm:t>
    </dgm:pt>
    <dgm:pt modelId="{63C7F0B4-05C0-4256-AA7F-8AD66A6077C3}" type="pres">
      <dgm:prSet presAssocID="{1034C0AA-F4CF-4AD0-9A97-FB96C500ECAC}" presName="hierChild4" presStyleCnt="0"/>
      <dgm:spPr/>
    </dgm:pt>
    <dgm:pt modelId="{A16E7CC6-9884-4CF6-B7E8-E00C8E50FE06}" type="pres">
      <dgm:prSet presAssocID="{1034C0AA-F4CF-4AD0-9A97-FB96C500ECAC}" presName="hierChild5" presStyleCnt="0"/>
      <dgm:spPr/>
    </dgm:pt>
    <dgm:pt modelId="{4CAFF78C-BBAB-44B0-BE3B-879E6C31FCA4}" type="pres">
      <dgm:prSet presAssocID="{0016FFEB-DDAC-4560-8251-D38FDF5627E4}" presName="hierChild5" presStyleCnt="0"/>
      <dgm:spPr/>
    </dgm:pt>
    <dgm:pt modelId="{39919660-652C-4F31-A4AB-2EAA4BBED458}" type="pres">
      <dgm:prSet presAssocID="{B0453CDA-82DD-44A7-BF83-573A9C851A75}" presName="Name37" presStyleLbl="parChTrans1D2" presStyleIdx="4" presStyleCnt="5"/>
      <dgm:spPr/>
      <dgm:t>
        <a:bodyPr/>
        <a:lstStyle/>
        <a:p>
          <a:endParaRPr lang="ru-RU"/>
        </a:p>
      </dgm:t>
    </dgm:pt>
    <dgm:pt modelId="{EEBE8505-49F3-4906-A5C4-688BAD71133D}" type="pres">
      <dgm:prSet presAssocID="{61FD3D28-2842-4F24-B7D3-27A619AC2E2A}" presName="hierRoot2" presStyleCnt="0">
        <dgm:presLayoutVars>
          <dgm:hierBranch val="init"/>
        </dgm:presLayoutVars>
      </dgm:prSet>
      <dgm:spPr/>
    </dgm:pt>
    <dgm:pt modelId="{FA909437-1DDC-440D-897C-F389CAC456A8}" type="pres">
      <dgm:prSet presAssocID="{61FD3D28-2842-4F24-B7D3-27A619AC2E2A}" presName="rootComposite" presStyleCnt="0"/>
      <dgm:spPr/>
    </dgm:pt>
    <dgm:pt modelId="{858A1FBC-6E9F-4BED-B6CF-465FCC644E0E}" type="pres">
      <dgm:prSet presAssocID="{61FD3D28-2842-4F24-B7D3-27A619AC2E2A}" presName="rootText" presStyleLbl="node2" presStyleIdx="4" presStyleCnt="5" custScaleX="178727" custScaleY="162732" custLinFactNeighborX="6912" custLinFactNeighborY="39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6550CB-AAF7-412B-A747-1976355859F3}" type="pres">
      <dgm:prSet presAssocID="{61FD3D28-2842-4F24-B7D3-27A619AC2E2A}" presName="rootConnector" presStyleLbl="node2" presStyleIdx="4" presStyleCnt="5"/>
      <dgm:spPr/>
      <dgm:t>
        <a:bodyPr/>
        <a:lstStyle/>
        <a:p>
          <a:endParaRPr lang="ru-RU"/>
        </a:p>
      </dgm:t>
    </dgm:pt>
    <dgm:pt modelId="{CA81E425-CE12-4CB8-BEE1-4B6F6733C35E}" type="pres">
      <dgm:prSet presAssocID="{61FD3D28-2842-4F24-B7D3-27A619AC2E2A}" presName="hierChild4" presStyleCnt="0"/>
      <dgm:spPr/>
    </dgm:pt>
    <dgm:pt modelId="{925673DB-0EB4-47F9-9E86-00106D01A545}" type="pres">
      <dgm:prSet presAssocID="{ABBD8167-5CCD-4D08-9E01-33B04C4EE1BC}" presName="Name37" presStyleLbl="parChTrans1D3" presStyleIdx="9" presStyleCnt="14"/>
      <dgm:spPr/>
      <dgm:t>
        <a:bodyPr/>
        <a:lstStyle/>
        <a:p>
          <a:endParaRPr lang="ru-RU"/>
        </a:p>
      </dgm:t>
    </dgm:pt>
    <dgm:pt modelId="{D78B7AD2-4CFA-458B-B74B-3DA78459D18F}" type="pres">
      <dgm:prSet presAssocID="{89B280B3-D142-443B-9BAB-DF088A1C0FF0}" presName="hierRoot2" presStyleCnt="0">
        <dgm:presLayoutVars>
          <dgm:hierBranch val="init"/>
        </dgm:presLayoutVars>
      </dgm:prSet>
      <dgm:spPr/>
    </dgm:pt>
    <dgm:pt modelId="{26B84303-7CB4-4180-8ACA-359860C2351C}" type="pres">
      <dgm:prSet presAssocID="{89B280B3-D142-443B-9BAB-DF088A1C0FF0}" presName="rootComposite" presStyleCnt="0"/>
      <dgm:spPr/>
    </dgm:pt>
    <dgm:pt modelId="{3C1AF83B-07DF-46CF-B44A-2F6FC8724C47}" type="pres">
      <dgm:prSet presAssocID="{89B280B3-D142-443B-9BAB-DF088A1C0FF0}" presName="rootText" presStyleLbl="node3" presStyleIdx="9" presStyleCnt="14" custScaleX="164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5D4B10-429E-4704-A0B9-D3378BCDFEB4}" type="pres">
      <dgm:prSet presAssocID="{89B280B3-D142-443B-9BAB-DF088A1C0FF0}" presName="rootConnector" presStyleLbl="node3" presStyleIdx="9" presStyleCnt="14"/>
      <dgm:spPr/>
      <dgm:t>
        <a:bodyPr/>
        <a:lstStyle/>
        <a:p>
          <a:endParaRPr lang="ru-RU"/>
        </a:p>
      </dgm:t>
    </dgm:pt>
    <dgm:pt modelId="{1096B867-9736-4E8B-BFDF-2B4869C49F40}" type="pres">
      <dgm:prSet presAssocID="{89B280B3-D142-443B-9BAB-DF088A1C0FF0}" presName="hierChild4" presStyleCnt="0"/>
      <dgm:spPr/>
    </dgm:pt>
    <dgm:pt modelId="{E6C11D12-CC95-475E-98F3-9C9E1773FAE9}" type="pres">
      <dgm:prSet presAssocID="{89B280B3-D142-443B-9BAB-DF088A1C0FF0}" presName="hierChild5" presStyleCnt="0"/>
      <dgm:spPr/>
    </dgm:pt>
    <dgm:pt modelId="{1AD441A7-C49D-4B1B-ACC0-EA66B420B1AE}" type="pres">
      <dgm:prSet presAssocID="{2F74EBA3-BA3B-4147-A6A8-7471A62BD57F}" presName="Name37" presStyleLbl="parChTrans1D3" presStyleIdx="10" presStyleCnt="14"/>
      <dgm:spPr/>
      <dgm:t>
        <a:bodyPr/>
        <a:lstStyle/>
        <a:p>
          <a:endParaRPr lang="ru-RU"/>
        </a:p>
      </dgm:t>
    </dgm:pt>
    <dgm:pt modelId="{3755B8FF-7231-4FA7-8CC7-0D28D399D1F6}" type="pres">
      <dgm:prSet presAssocID="{A09FD913-31AF-437F-8C40-DC1A22992EA9}" presName="hierRoot2" presStyleCnt="0">
        <dgm:presLayoutVars>
          <dgm:hierBranch val="init"/>
        </dgm:presLayoutVars>
      </dgm:prSet>
      <dgm:spPr/>
    </dgm:pt>
    <dgm:pt modelId="{C9016BD2-6790-43FB-B273-A8D9DB09BED9}" type="pres">
      <dgm:prSet presAssocID="{A09FD913-31AF-437F-8C40-DC1A22992EA9}" presName="rootComposite" presStyleCnt="0"/>
      <dgm:spPr/>
    </dgm:pt>
    <dgm:pt modelId="{61612797-3B64-4356-8F23-47E17A9B7636}" type="pres">
      <dgm:prSet presAssocID="{A09FD913-31AF-437F-8C40-DC1A22992EA9}" presName="rootText" presStyleLbl="node3" presStyleIdx="10" presStyleCnt="14" custScaleX="1635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31083F-8EB9-4322-AF35-877CFBBAC4DD}" type="pres">
      <dgm:prSet presAssocID="{A09FD913-31AF-437F-8C40-DC1A22992EA9}" presName="rootConnector" presStyleLbl="node3" presStyleIdx="10" presStyleCnt="14"/>
      <dgm:spPr/>
      <dgm:t>
        <a:bodyPr/>
        <a:lstStyle/>
        <a:p>
          <a:endParaRPr lang="ru-RU"/>
        </a:p>
      </dgm:t>
    </dgm:pt>
    <dgm:pt modelId="{51259623-BEE2-4951-B432-3E2982616852}" type="pres">
      <dgm:prSet presAssocID="{A09FD913-31AF-437F-8C40-DC1A22992EA9}" presName="hierChild4" presStyleCnt="0"/>
      <dgm:spPr/>
    </dgm:pt>
    <dgm:pt modelId="{27BC8A66-1A86-40CE-8199-674C682A7D52}" type="pres">
      <dgm:prSet presAssocID="{A09FD913-31AF-437F-8C40-DC1A22992EA9}" presName="hierChild5" presStyleCnt="0"/>
      <dgm:spPr/>
    </dgm:pt>
    <dgm:pt modelId="{CD5B4D53-F7B3-4E36-8BB3-E7FFE52B1C59}" type="pres">
      <dgm:prSet presAssocID="{D7A1FE26-E937-4543-A8D5-F75B3C5C3255}" presName="Name37" presStyleLbl="parChTrans1D3" presStyleIdx="11" presStyleCnt="14"/>
      <dgm:spPr/>
      <dgm:t>
        <a:bodyPr/>
        <a:lstStyle/>
        <a:p>
          <a:endParaRPr lang="ru-RU"/>
        </a:p>
      </dgm:t>
    </dgm:pt>
    <dgm:pt modelId="{F9C73CCA-785A-4B5B-9E25-8CD678AA3D1D}" type="pres">
      <dgm:prSet presAssocID="{A4309692-A554-4DA0-8B6E-B54FF9A59F58}" presName="hierRoot2" presStyleCnt="0">
        <dgm:presLayoutVars>
          <dgm:hierBranch val="init"/>
        </dgm:presLayoutVars>
      </dgm:prSet>
      <dgm:spPr/>
    </dgm:pt>
    <dgm:pt modelId="{97A26CE0-14FD-4141-ABE1-889C1B5BAAB8}" type="pres">
      <dgm:prSet presAssocID="{A4309692-A554-4DA0-8B6E-B54FF9A59F58}" presName="rootComposite" presStyleCnt="0"/>
      <dgm:spPr/>
    </dgm:pt>
    <dgm:pt modelId="{B926F7A4-15B5-412F-AD0B-15084E605EE6}" type="pres">
      <dgm:prSet presAssocID="{A4309692-A554-4DA0-8B6E-B54FF9A59F58}" presName="rootText" presStyleLbl="node3" presStyleIdx="11" presStyleCnt="14" custScaleX="164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C8AE25-823E-4715-AF90-08671C93E665}" type="pres">
      <dgm:prSet presAssocID="{A4309692-A554-4DA0-8B6E-B54FF9A59F58}" presName="rootConnector" presStyleLbl="node3" presStyleIdx="11" presStyleCnt="14"/>
      <dgm:spPr/>
      <dgm:t>
        <a:bodyPr/>
        <a:lstStyle/>
        <a:p>
          <a:endParaRPr lang="ru-RU"/>
        </a:p>
      </dgm:t>
    </dgm:pt>
    <dgm:pt modelId="{CA395689-11B9-4021-86D0-7262364B7691}" type="pres">
      <dgm:prSet presAssocID="{A4309692-A554-4DA0-8B6E-B54FF9A59F58}" presName="hierChild4" presStyleCnt="0"/>
      <dgm:spPr/>
    </dgm:pt>
    <dgm:pt modelId="{A8A904AF-0F67-48F1-BDB0-2D0030E09811}" type="pres">
      <dgm:prSet presAssocID="{A4309692-A554-4DA0-8B6E-B54FF9A59F58}" presName="hierChild5" presStyleCnt="0"/>
      <dgm:spPr/>
    </dgm:pt>
    <dgm:pt modelId="{2552AD95-3282-44D8-A6CE-35FEFC4CB45B}" type="pres">
      <dgm:prSet presAssocID="{AE01391A-E29C-4D81-8AD6-6A0028012A0D}" presName="Name37" presStyleLbl="parChTrans1D3" presStyleIdx="12" presStyleCnt="14"/>
      <dgm:spPr/>
      <dgm:t>
        <a:bodyPr/>
        <a:lstStyle/>
        <a:p>
          <a:endParaRPr lang="ru-RU"/>
        </a:p>
      </dgm:t>
    </dgm:pt>
    <dgm:pt modelId="{CD98F21F-022C-46D9-BC59-101929A76B88}" type="pres">
      <dgm:prSet presAssocID="{2A4F2DAC-6A6A-423B-9AFE-ED84568EFD8B}" presName="hierRoot2" presStyleCnt="0">
        <dgm:presLayoutVars>
          <dgm:hierBranch val="init"/>
        </dgm:presLayoutVars>
      </dgm:prSet>
      <dgm:spPr/>
    </dgm:pt>
    <dgm:pt modelId="{1B8E6E32-9F82-4240-8EAC-4650958942AF}" type="pres">
      <dgm:prSet presAssocID="{2A4F2DAC-6A6A-423B-9AFE-ED84568EFD8B}" presName="rootComposite" presStyleCnt="0"/>
      <dgm:spPr/>
    </dgm:pt>
    <dgm:pt modelId="{2ABAC989-0501-452B-B3A2-975CF5D756FE}" type="pres">
      <dgm:prSet presAssocID="{2A4F2DAC-6A6A-423B-9AFE-ED84568EFD8B}" presName="rootText" presStyleLbl="node3" presStyleIdx="12" presStyleCnt="14" custScaleX="166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985088-5581-4E29-99CC-C95D8D66548F}" type="pres">
      <dgm:prSet presAssocID="{2A4F2DAC-6A6A-423B-9AFE-ED84568EFD8B}" presName="rootConnector" presStyleLbl="node3" presStyleIdx="12" presStyleCnt="14"/>
      <dgm:spPr/>
      <dgm:t>
        <a:bodyPr/>
        <a:lstStyle/>
        <a:p>
          <a:endParaRPr lang="ru-RU"/>
        </a:p>
      </dgm:t>
    </dgm:pt>
    <dgm:pt modelId="{7719D3C5-65BB-44EC-8770-92A36BF16F73}" type="pres">
      <dgm:prSet presAssocID="{2A4F2DAC-6A6A-423B-9AFE-ED84568EFD8B}" presName="hierChild4" presStyleCnt="0"/>
      <dgm:spPr/>
    </dgm:pt>
    <dgm:pt modelId="{0BE1BEC5-C3C0-48E2-A3AA-AE9B8C1EF02D}" type="pres">
      <dgm:prSet presAssocID="{2A4F2DAC-6A6A-423B-9AFE-ED84568EFD8B}" presName="hierChild5" presStyleCnt="0"/>
      <dgm:spPr/>
    </dgm:pt>
    <dgm:pt modelId="{5EC4AF74-EC3A-4F6A-8CE9-8EBFC4E7D3B0}" type="pres">
      <dgm:prSet presAssocID="{B33352B0-0F28-4DD1-8A20-D2877F5701B3}" presName="Name37" presStyleLbl="parChTrans1D3" presStyleIdx="13" presStyleCnt="14"/>
      <dgm:spPr/>
      <dgm:t>
        <a:bodyPr/>
        <a:lstStyle/>
        <a:p>
          <a:endParaRPr lang="ru-RU"/>
        </a:p>
      </dgm:t>
    </dgm:pt>
    <dgm:pt modelId="{E748136A-FD4E-4EC5-A8B8-779B49045EE0}" type="pres">
      <dgm:prSet presAssocID="{0220749D-FCF4-48AF-AE0E-52D75EB9C757}" presName="hierRoot2" presStyleCnt="0">
        <dgm:presLayoutVars>
          <dgm:hierBranch val="init"/>
        </dgm:presLayoutVars>
      </dgm:prSet>
      <dgm:spPr/>
    </dgm:pt>
    <dgm:pt modelId="{DD5BD2E1-1068-4FDA-8567-6C238FF2FC3B}" type="pres">
      <dgm:prSet presAssocID="{0220749D-FCF4-48AF-AE0E-52D75EB9C757}" presName="rootComposite" presStyleCnt="0"/>
      <dgm:spPr/>
    </dgm:pt>
    <dgm:pt modelId="{B8BBAC64-7007-4090-8006-71B8442C4247}" type="pres">
      <dgm:prSet presAssocID="{0220749D-FCF4-48AF-AE0E-52D75EB9C757}" presName="rootText" presStyleLbl="node3" presStyleIdx="13" presStyleCnt="14" custScaleX="1699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3D90A4-953D-48AA-B3CA-6108D4AEF9D0}" type="pres">
      <dgm:prSet presAssocID="{0220749D-FCF4-48AF-AE0E-52D75EB9C757}" presName="rootConnector" presStyleLbl="node3" presStyleIdx="13" presStyleCnt="14"/>
      <dgm:spPr/>
      <dgm:t>
        <a:bodyPr/>
        <a:lstStyle/>
        <a:p>
          <a:endParaRPr lang="ru-RU"/>
        </a:p>
      </dgm:t>
    </dgm:pt>
    <dgm:pt modelId="{4F217AE6-3470-4E50-9EAE-A24D5F354AA2}" type="pres">
      <dgm:prSet presAssocID="{0220749D-FCF4-48AF-AE0E-52D75EB9C757}" presName="hierChild4" presStyleCnt="0"/>
      <dgm:spPr/>
    </dgm:pt>
    <dgm:pt modelId="{EE8A02A0-958B-4B51-8BC4-305418305425}" type="pres">
      <dgm:prSet presAssocID="{0220749D-FCF4-48AF-AE0E-52D75EB9C757}" presName="hierChild5" presStyleCnt="0"/>
      <dgm:spPr/>
    </dgm:pt>
    <dgm:pt modelId="{DBA9E8F1-6AF6-4727-AA33-8864C2B1D596}" type="pres">
      <dgm:prSet presAssocID="{61FD3D28-2842-4F24-B7D3-27A619AC2E2A}" presName="hierChild5" presStyleCnt="0"/>
      <dgm:spPr/>
    </dgm:pt>
    <dgm:pt modelId="{855698AE-9F96-4685-A3D7-66FB148E4A28}" type="pres">
      <dgm:prSet presAssocID="{9B4CCEC5-89EF-4517-BE02-54B67043C216}" presName="hierChild3" presStyleCnt="0"/>
      <dgm:spPr/>
    </dgm:pt>
  </dgm:ptLst>
  <dgm:cxnLst>
    <dgm:cxn modelId="{10C9AD8E-AC5A-4733-BA2F-D8EE4FA9AF71}" srcId="{61FD3D28-2842-4F24-B7D3-27A619AC2E2A}" destId="{89B280B3-D142-443B-9BAB-DF088A1C0FF0}" srcOrd="0" destOrd="0" parTransId="{ABBD8167-5CCD-4D08-9E01-33B04C4EE1BC}" sibTransId="{EFEFAB25-A456-4E97-A169-770462AE55DE}"/>
    <dgm:cxn modelId="{1125DB7E-06FE-4CB1-9CAA-153017668AE3}" type="presOf" srcId="{1034C0AA-F4CF-4AD0-9A97-FB96C500ECAC}" destId="{721AF498-C319-47B2-A859-463C6FA4AD1B}" srcOrd="1" destOrd="0" presId="urn:microsoft.com/office/officeart/2005/8/layout/orgChart1"/>
    <dgm:cxn modelId="{BFFF51E1-6374-43F6-B035-EC59C54A70E4}" srcId="{73348ECA-E0EF-4C31-8562-EFCE7B820516}" destId="{9B4CCEC5-89EF-4517-BE02-54B67043C216}" srcOrd="0" destOrd="0" parTransId="{2D9DC8CD-1214-435C-9703-3A158C2FF95B}" sibTransId="{9C499AA6-474A-443A-A1D1-2AA4A0281465}"/>
    <dgm:cxn modelId="{52463142-D2FE-4ED1-A21A-9C287780E4B6}" type="presOf" srcId="{9B4CCEC5-89EF-4517-BE02-54B67043C216}" destId="{6AB0196B-B8D8-473C-A2AC-E75D8140F6EF}" srcOrd="1" destOrd="0" presId="urn:microsoft.com/office/officeart/2005/8/layout/orgChart1"/>
    <dgm:cxn modelId="{EF148E44-77E7-4FF8-B460-4E9135E4633B}" type="presOf" srcId="{6491F305-E4A7-4C38-9DD7-D766E5720094}" destId="{DF2F333D-09C1-494B-BF46-FB0D1A35FD9D}" srcOrd="1" destOrd="0" presId="urn:microsoft.com/office/officeart/2005/8/layout/orgChart1"/>
    <dgm:cxn modelId="{C7EEEAA9-D072-400A-B9A3-E45BCF4CBD19}" srcId="{9B4CCEC5-89EF-4517-BE02-54B67043C216}" destId="{61FD3D28-2842-4F24-B7D3-27A619AC2E2A}" srcOrd="4" destOrd="0" parTransId="{B0453CDA-82DD-44A7-BF83-573A9C851A75}" sibTransId="{4CD94DEE-1969-4F72-B524-DA21D22EE75E}"/>
    <dgm:cxn modelId="{70178B4E-F064-484C-89A0-892F5256DC6E}" type="presOf" srcId="{1034C0AA-F4CF-4AD0-9A97-FB96C500ECAC}" destId="{E1754E16-FC69-4762-9B01-B3426498C07F}" srcOrd="0" destOrd="0" presId="urn:microsoft.com/office/officeart/2005/8/layout/orgChart1"/>
    <dgm:cxn modelId="{9444A562-D78E-49C7-8B9B-93E444C7BE4D}" type="presOf" srcId="{670E7B67-BA02-4D1F-A171-48B7DC28D973}" destId="{EBC243F8-1CD3-45A6-AE6A-0B15CA31B2F9}" srcOrd="0" destOrd="0" presId="urn:microsoft.com/office/officeart/2005/8/layout/orgChart1"/>
    <dgm:cxn modelId="{4150A48F-AAAD-4E99-8B40-C5E25492568B}" type="presOf" srcId="{F92AB717-D769-4C41-9999-9520626AAE03}" destId="{4E23D908-6AB0-4979-8264-B8ABEA059F7C}" srcOrd="1" destOrd="0" presId="urn:microsoft.com/office/officeart/2005/8/layout/orgChart1"/>
    <dgm:cxn modelId="{F4B96A20-BF29-444D-B47F-ED26CF4C8739}" type="presOf" srcId="{F92AB717-D769-4C41-9999-9520626AAE03}" destId="{33F67723-58CB-4BFA-B84E-D73D29B92DDB}" srcOrd="0" destOrd="0" presId="urn:microsoft.com/office/officeart/2005/8/layout/orgChart1"/>
    <dgm:cxn modelId="{C19164A1-80BD-4E05-84DD-88FDD1B59D50}" type="presOf" srcId="{1D6EC986-927E-4677-9303-E9FC0BC68216}" destId="{63448E69-FCE0-4869-AB00-1B57DD151054}" srcOrd="0" destOrd="0" presId="urn:microsoft.com/office/officeart/2005/8/layout/orgChart1"/>
    <dgm:cxn modelId="{1F385C59-7EB8-47DA-8BE5-607ACAAE5B9D}" type="presOf" srcId="{579B0955-0C34-42B5-B4B5-E91A4481AB04}" destId="{3791C44B-A41E-447D-9089-BE4A8874F20F}" srcOrd="1" destOrd="0" presId="urn:microsoft.com/office/officeart/2005/8/layout/orgChart1"/>
    <dgm:cxn modelId="{267C40A5-6C4A-48AA-AA09-9039138CF673}" type="presOf" srcId="{A09FD913-31AF-437F-8C40-DC1A22992EA9}" destId="{61612797-3B64-4356-8F23-47E17A9B7636}" srcOrd="0" destOrd="0" presId="urn:microsoft.com/office/officeart/2005/8/layout/orgChart1"/>
    <dgm:cxn modelId="{89AB1E5B-5D59-498B-B5DB-5DBDEAE2A988}" type="presOf" srcId="{DDE31D34-0FA4-4467-AF41-E1B25DBBEC4D}" destId="{8825F6A3-7B76-40A1-9AED-84FEF4FCC813}" srcOrd="0" destOrd="0" presId="urn:microsoft.com/office/officeart/2005/8/layout/orgChart1"/>
    <dgm:cxn modelId="{6A4B4598-D22E-4A31-87BB-90EE977334BD}" type="presOf" srcId="{45D4A41A-78F7-43DB-A03C-942368886479}" destId="{A9582D37-C609-4117-95D3-8F452C6817B8}" srcOrd="0" destOrd="0" presId="urn:microsoft.com/office/officeart/2005/8/layout/orgChart1"/>
    <dgm:cxn modelId="{8C38DF7E-BBE6-4E54-B0EE-36D74B7AAEC0}" type="presOf" srcId="{2A4F2DAC-6A6A-423B-9AFE-ED84568EFD8B}" destId="{2ABAC989-0501-452B-B3A2-975CF5D756FE}" srcOrd="0" destOrd="0" presId="urn:microsoft.com/office/officeart/2005/8/layout/orgChart1"/>
    <dgm:cxn modelId="{BAB92B55-8E7C-4C01-8FF9-98DAA284E2B2}" srcId="{61FD3D28-2842-4F24-B7D3-27A619AC2E2A}" destId="{A09FD913-31AF-437F-8C40-DC1A22992EA9}" srcOrd="1" destOrd="0" parTransId="{2F74EBA3-BA3B-4147-A6A8-7471A62BD57F}" sibTransId="{4271AFEE-23A7-488C-B82B-CFCF061F8C91}"/>
    <dgm:cxn modelId="{CA90FD49-0AA2-4041-B5A5-2CCA041935CA}" type="presOf" srcId="{869AA238-A6C6-494A-BD7C-01B3B891E5F8}" destId="{90D4ACCA-76CB-4E68-B8D5-04FEA87DEC0C}" srcOrd="0" destOrd="0" presId="urn:microsoft.com/office/officeart/2005/8/layout/orgChart1"/>
    <dgm:cxn modelId="{BAEEBF2A-D1B0-4190-B39D-143D51904918}" type="presOf" srcId="{F195A44C-441B-421A-8F7A-EB63FCE1F48B}" destId="{A1758711-787C-4FCE-A4C5-468BAFC547B1}" srcOrd="0" destOrd="0" presId="urn:microsoft.com/office/officeart/2005/8/layout/orgChart1"/>
    <dgm:cxn modelId="{5D0DDE46-FF72-4C99-8E58-68D707045721}" type="presOf" srcId="{3252BB9F-CC1A-4D81-A05A-D43CEC0C834C}" destId="{F215AEFB-14C6-4B9B-A3F1-1510738985B1}" srcOrd="0" destOrd="0" presId="urn:microsoft.com/office/officeart/2005/8/layout/orgChart1"/>
    <dgm:cxn modelId="{BDFD5E1E-2E57-4CB4-A9EF-88FC23058CB5}" srcId="{0016FFEB-DDAC-4560-8251-D38FDF5627E4}" destId="{4C8E408C-5D48-418F-81C5-99231FC20401}" srcOrd="0" destOrd="0" parTransId="{A3C89BA6-95AC-4C27-95F3-68CBF22D5A89}" sibTransId="{0567975C-BD19-43F3-B8E8-A0FFBE7837E9}"/>
    <dgm:cxn modelId="{1FCDBDB1-B7FF-45D7-8A9D-04CC573CD487}" type="presOf" srcId="{4C8E408C-5D48-418F-81C5-99231FC20401}" destId="{B15099D4-083E-4D26-AC62-23B1C5269AA3}" srcOrd="0" destOrd="0" presId="urn:microsoft.com/office/officeart/2005/8/layout/orgChart1"/>
    <dgm:cxn modelId="{6DBE45BF-3DE2-42CA-BB7E-6FD8F2C4A43A}" type="presOf" srcId="{CC4806D8-3124-4666-AE00-A4BEF08CBDF0}" destId="{4B6C1D84-9583-4F31-B8F3-9ED6B96E140B}" srcOrd="0" destOrd="0" presId="urn:microsoft.com/office/officeart/2005/8/layout/orgChart1"/>
    <dgm:cxn modelId="{918C8C67-F612-4433-8051-34FCC1EEE98C}" type="presOf" srcId="{EA2036E2-0AC8-45AE-892E-24BF2F7C7DDF}" destId="{4B4F1430-C4F7-495B-AD89-59455F380FB5}" srcOrd="0" destOrd="0" presId="urn:microsoft.com/office/officeart/2005/8/layout/orgChart1"/>
    <dgm:cxn modelId="{C1E6D12C-CD86-49C1-87D0-B4B08BC5D577}" type="presOf" srcId="{2A4F2DAC-6A6A-423B-9AFE-ED84568EFD8B}" destId="{E1985088-5581-4E29-99CC-C95D8D66548F}" srcOrd="1" destOrd="0" presId="urn:microsoft.com/office/officeart/2005/8/layout/orgChart1"/>
    <dgm:cxn modelId="{59687075-EB9F-466D-9720-F94AFCAF6242}" type="presOf" srcId="{047574D9-CFD7-40D1-8D2A-3D4EFE7416A3}" destId="{B03CC94C-9840-4789-9215-95E732609F34}" srcOrd="0" destOrd="0" presId="urn:microsoft.com/office/officeart/2005/8/layout/orgChart1"/>
    <dgm:cxn modelId="{F44EEA6E-6598-4FE6-BE1E-F5C184921234}" type="presOf" srcId="{89B280B3-D142-443B-9BAB-DF088A1C0FF0}" destId="{AF5D4B10-429E-4704-A0B9-D3378BCDFEB4}" srcOrd="1" destOrd="0" presId="urn:microsoft.com/office/officeart/2005/8/layout/orgChart1"/>
    <dgm:cxn modelId="{40F1CC70-5511-47B3-A9C3-DC5FA656C1D7}" type="presOf" srcId="{645EE1AB-F7C9-449C-B1FA-71D16C8D490A}" destId="{E55A6E36-760E-416B-ADF2-7AEB174015BF}" srcOrd="0" destOrd="0" presId="urn:microsoft.com/office/officeart/2005/8/layout/orgChart1"/>
    <dgm:cxn modelId="{98938C48-CCA5-4735-8847-438773722327}" srcId="{0016FFEB-DDAC-4560-8251-D38FDF5627E4}" destId="{1034C0AA-F4CF-4AD0-9A97-FB96C500ECAC}" srcOrd="1" destOrd="0" parTransId="{2894EFE9-B86B-4840-AEA6-6E70D13698E4}" sibTransId="{9BA2B404-E7AB-4448-9F0C-4447CD8E4174}"/>
    <dgm:cxn modelId="{76E65BE9-EBCC-42A3-8F11-40EB75311FA0}" type="presOf" srcId="{D20C00C5-6A32-44B8-8FBA-95AC47B95045}" destId="{375866C3-8DB1-4E29-97A4-C51FC3614F05}" srcOrd="0" destOrd="0" presId="urn:microsoft.com/office/officeart/2005/8/layout/orgChart1"/>
    <dgm:cxn modelId="{5DA0AFAD-089C-4E18-977F-EADFA2238BF6}" type="presOf" srcId="{9B4CCEC5-89EF-4517-BE02-54B67043C216}" destId="{8C5B2EA1-948C-4DFA-BA73-7E0D56DB2EB1}" srcOrd="0" destOrd="0" presId="urn:microsoft.com/office/officeart/2005/8/layout/orgChart1"/>
    <dgm:cxn modelId="{BB33944B-6848-435E-B7E7-120E58C1F35C}" srcId="{579B0955-0C34-42B5-B4B5-E91A4481AB04}" destId="{A009F001-4872-4AE5-A4D8-655499871A87}" srcOrd="0" destOrd="0" parTransId="{D20C00C5-6A32-44B8-8FBA-95AC47B95045}" sibTransId="{E499CD76-0028-4441-B647-FF12BE3416FB}"/>
    <dgm:cxn modelId="{A71A26F0-B223-4EE4-B770-D5DCEF03F2F1}" type="presOf" srcId="{DDE31D34-0FA4-4467-AF41-E1B25DBBEC4D}" destId="{B97466F0-7259-4DD7-98CF-FAD789F97DB8}" srcOrd="1" destOrd="0" presId="urn:microsoft.com/office/officeart/2005/8/layout/orgChart1"/>
    <dgm:cxn modelId="{FE36E9F7-5B66-4E9F-B459-FFB7FEF28329}" type="presOf" srcId="{0016FFEB-DDAC-4560-8251-D38FDF5627E4}" destId="{073B3D1A-ED2F-4DFB-9C7D-9B5642160716}" srcOrd="0" destOrd="0" presId="urn:microsoft.com/office/officeart/2005/8/layout/orgChart1"/>
    <dgm:cxn modelId="{D9C1897B-7778-4333-BD59-531E30F55673}" type="presOf" srcId="{9254A270-ED4B-464E-932B-84D8DA9C7012}" destId="{30052CE7-1178-453D-A475-09C18984FF31}" srcOrd="1" destOrd="0" presId="urn:microsoft.com/office/officeart/2005/8/layout/orgChart1"/>
    <dgm:cxn modelId="{6A53AD05-249B-4124-9D9B-590089CDF960}" type="presOf" srcId="{2894EFE9-B86B-4840-AEA6-6E70D13698E4}" destId="{BE03403C-3C0F-468D-A122-2E619BFEA7C5}" srcOrd="0" destOrd="0" presId="urn:microsoft.com/office/officeart/2005/8/layout/orgChart1"/>
    <dgm:cxn modelId="{30A26B58-2377-4C03-8964-6448135829C0}" srcId="{9B4CCEC5-89EF-4517-BE02-54B67043C216}" destId="{9254A270-ED4B-464E-932B-84D8DA9C7012}" srcOrd="2" destOrd="0" parTransId="{047574D9-CFD7-40D1-8D2A-3D4EFE7416A3}" sibTransId="{2AEA161A-DF13-4C53-AF8F-A30600D7A27A}"/>
    <dgm:cxn modelId="{3FEEE5DE-BAA1-4693-BD99-F42FAB16272E}" type="presOf" srcId="{A009F001-4872-4AE5-A4D8-655499871A87}" destId="{3108B06D-CE2B-4BB4-9D52-40108AD204C8}" srcOrd="0" destOrd="0" presId="urn:microsoft.com/office/officeart/2005/8/layout/orgChart1"/>
    <dgm:cxn modelId="{22C799BA-371D-46B0-BE30-D8B0ABE2E706}" srcId="{9254A270-ED4B-464E-932B-84D8DA9C7012}" destId="{869AA238-A6C6-494A-BD7C-01B3B891E5F8}" srcOrd="0" destOrd="0" parTransId="{CC4806D8-3124-4666-AE00-A4BEF08CBDF0}" sibTransId="{C86D20E6-BEC6-47E3-B683-6D928EB20E08}"/>
    <dgm:cxn modelId="{3506C5A1-1629-4725-A826-FAD896F01073}" type="presOf" srcId="{D7A1FE26-E937-4543-A8D5-F75B3C5C3255}" destId="{CD5B4D53-F7B3-4E36-8BB3-E7FFE52B1C59}" srcOrd="0" destOrd="0" presId="urn:microsoft.com/office/officeart/2005/8/layout/orgChart1"/>
    <dgm:cxn modelId="{E1D4E9BE-DD51-4FF0-A1F3-8CA0AE8AC324}" srcId="{9B4CCEC5-89EF-4517-BE02-54B67043C216}" destId="{579B0955-0C34-42B5-B4B5-E91A4481AB04}" srcOrd="1" destOrd="0" parTransId="{AACF3782-07BF-4B63-BEBD-837887E6441E}" sibTransId="{9F0CCF16-C34B-40A3-87A4-683F1FBE265D}"/>
    <dgm:cxn modelId="{CDBA2E09-197B-40A5-AF1B-449F04094CA0}" srcId="{4E6B85EF-C35C-44D4-B91C-58F154BF2C5A}" destId="{6491F305-E4A7-4C38-9DD7-D766E5720094}" srcOrd="0" destOrd="0" parTransId="{645EE1AB-F7C9-449C-B1FA-71D16C8D490A}" sibTransId="{8475519C-04AB-4218-B889-4A0A2BBB663B}"/>
    <dgm:cxn modelId="{32C07C13-5C36-44F7-93B3-295485D66614}" type="presOf" srcId="{869AA238-A6C6-494A-BD7C-01B3B891E5F8}" destId="{CF3D9527-9F80-41F9-805B-4122252A5E28}" srcOrd="1" destOrd="0" presId="urn:microsoft.com/office/officeart/2005/8/layout/orgChart1"/>
    <dgm:cxn modelId="{EA2644E4-5263-419F-8572-C422E94F0C11}" type="presOf" srcId="{7B31DDCD-254A-4417-B2AF-762B56D55B57}" destId="{473113A0-5482-45D0-9364-C73846046C88}" srcOrd="0" destOrd="0" presId="urn:microsoft.com/office/officeart/2005/8/layout/orgChart1"/>
    <dgm:cxn modelId="{74F3CE81-9C18-4A5F-8D9A-864916512242}" srcId="{4E6B85EF-C35C-44D4-B91C-58F154BF2C5A}" destId="{45D4A41A-78F7-43DB-A03C-942368886479}" srcOrd="1" destOrd="0" parTransId="{7B31DDCD-254A-4417-B2AF-762B56D55B57}" sibTransId="{3DF2FC8B-CDAB-4E50-8251-CC28702C6E42}"/>
    <dgm:cxn modelId="{ED048198-3B28-46A4-B93E-659466AA579C}" type="presOf" srcId="{0016FFEB-DDAC-4560-8251-D38FDF5627E4}" destId="{2A5F06F3-FBEA-4E2A-B113-FBB0E4FC48DC}" srcOrd="1" destOrd="0" presId="urn:microsoft.com/office/officeart/2005/8/layout/orgChart1"/>
    <dgm:cxn modelId="{D3194F74-431E-4263-8FCE-7C3A71C90A14}" type="presOf" srcId="{A4309692-A554-4DA0-8B6E-B54FF9A59F58}" destId="{0FC8AE25-823E-4715-AF90-08671C93E665}" srcOrd="1" destOrd="0" presId="urn:microsoft.com/office/officeart/2005/8/layout/orgChart1"/>
    <dgm:cxn modelId="{26625248-FF4E-4B73-BDED-CB61995FDB74}" type="presOf" srcId="{45D4A41A-78F7-43DB-A03C-942368886479}" destId="{DE1CB9F1-2B4D-4DBA-A4FC-C8D7FF54C84A}" srcOrd="1" destOrd="0" presId="urn:microsoft.com/office/officeart/2005/8/layout/orgChart1"/>
    <dgm:cxn modelId="{082EF13F-DCB9-44D5-89BA-EEBFA7F7FD6E}" type="presOf" srcId="{4C8E408C-5D48-418F-81C5-99231FC20401}" destId="{0DC7CE05-2DFE-49A3-8192-56790C84D159}" srcOrd="1" destOrd="0" presId="urn:microsoft.com/office/officeart/2005/8/layout/orgChart1"/>
    <dgm:cxn modelId="{8B3EBD79-7A79-4EAA-ACB6-FFC8F487F3BC}" type="presOf" srcId="{ABBD8167-5CCD-4D08-9E01-33B04C4EE1BC}" destId="{925673DB-0EB4-47F9-9E86-00106D01A545}" srcOrd="0" destOrd="0" presId="urn:microsoft.com/office/officeart/2005/8/layout/orgChart1"/>
    <dgm:cxn modelId="{E0D3EB70-EEBC-4EE3-8C06-F25FEF94B69A}" type="presOf" srcId="{9254A270-ED4B-464E-932B-84D8DA9C7012}" destId="{EC4F887F-42CB-4D87-B89F-626FCA24C022}" srcOrd="0" destOrd="0" presId="urn:microsoft.com/office/officeart/2005/8/layout/orgChart1"/>
    <dgm:cxn modelId="{BD78FC9E-0C46-4C16-B9FD-30FD7C95604E}" type="presOf" srcId="{579B0955-0C34-42B5-B4B5-E91A4481AB04}" destId="{30BEC8DB-C6A3-4AFA-B795-C95396371714}" srcOrd="0" destOrd="0" presId="urn:microsoft.com/office/officeart/2005/8/layout/orgChart1"/>
    <dgm:cxn modelId="{10E43CDB-85AE-469E-B33F-B063E8FE622C}" srcId="{61FD3D28-2842-4F24-B7D3-27A619AC2E2A}" destId="{2A4F2DAC-6A6A-423B-9AFE-ED84568EFD8B}" srcOrd="3" destOrd="0" parTransId="{AE01391A-E29C-4D81-8AD6-6A0028012A0D}" sibTransId="{3C098E05-E9C8-4E05-8917-02AA92237377}"/>
    <dgm:cxn modelId="{6E387706-3CCD-429F-9BCB-AB34E63910E4}" srcId="{9B4CCEC5-89EF-4517-BE02-54B67043C216}" destId="{0016FFEB-DDAC-4560-8251-D38FDF5627E4}" srcOrd="3" destOrd="0" parTransId="{670E7B67-BA02-4D1F-A171-48B7DC28D973}" sibTransId="{A6C75A96-CACD-411B-992E-B66242DA4034}"/>
    <dgm:cxn modelId="{EBF0C2F3-9897-4CC3-9A35-4A8026D03C2B}" type="presOf" srcId="{0220749D-FCF4-48AF-AE0E-52D75EB9C757}" destId="{B8BBAC64-7007-4090-8006-71B8442C4247}" srcOrd="0" destOrd="0" presId="urn:microsoft.com/office/officeart/2005/8/layout/orgChart1"/>
    <dgm:cxn modelId="{421D2C23-C1D3-4B21-8860-E88B20BFCA04}" type="presOf" srcId="{6491F305-E4A7-4C38-9DD7-D766E5720094}" destId="{C1826868-0252-4240-8B96-AAA408C7E1C2}" srcOrd="0" destOrd="0" presId="urn:microsoft.com/office/officeart/2005/8/layout/orgChart1"/>
    <dgm:cxn modelId="{2DDC20CC-55C4-4E4F-BD14-F69DDB7F3DD4}" type="presOf" srcId="{4E6B85EF-C35C-44D4-B91C-58F154BF2C5A}" destId="{E1B9D6FC-67AD-4AC1-A298-FE05E950C526}" srcOrd="0" destOrd="0" presId="urn:microsoft.com/office/officeart/2005/8/layout/orgChart1"/>
    <dgm:cxn modelId="{BFB7130E-EAD0-4DBC-A537-CB7399FCC1F8}" srcId="{9B4CCEC5-89EF-4517-BE02-54B67043C216}" destId="{4E6B85EF-C35C-44D4-B91C-58F154BF2C5A}" srcOrd="0" destOrd="0" parTransId="{F195A44C-441B-421A-8F7A-EB63FCE1F48B}" sibTransId="{1399322D-09ED-4328-8314-09157F45467A}"/>
    <dgm:cxn modelId="{A071709C-5557-429C-8567-3B100941CF04}" srcId="{9254A270-ED4B-464E-932B-84D8DA9C7012}" destId="{F92AB717-D769-4C41-9999-9520626AAE03}" srcOrd="1" destOrd="0" parTransId="{EA2036E2-0AC8-45AE-892E-24BF2F7C7DDF}" sibTransId="{1E4B5CCB-1F61-4538-AF8F-A47D2FA9168D}"/>
    <dgm:cxn modelId="{FB4A7612-923F-4717-8485-F7B893E29AB7}" type="presOf" srcId="{AACF3782-07BF-4B63-BEBD-837887E6441E}" destId="{F0643366-A738-4112-84ED-E6408FB2CB87}" srcOrd="0" destOrd="0" presId="urn:microsoft.com/office/officeart/2005/8/layout/orgChart1"/>
    <dgm:cxn modelId="{04329DAE-F361-499C-B203-A68A66E0341E}" type="presOf" srcId="{73348ECA-E0EF-4C31-8562-EFCE7B820516}" destId="{664120DB-EA77-4480-BE04-9BC133EE435F}" srcOrd="0" destOrd="0" presId="urn:microsoft.com/office/officeart/2005/8/layout/orgChart1"/>
    <dgm:cxn modelId="{BFAC2CA8-540F-440A-89AB-8E66032DB9FF}" type="presOf" srcId="{106A4567-FB4B-4BCE-A04D-9BC1C310B931}" destId="{E754BA25-6930-41C3-83CC-6307D3868D3A}" srcOrd="0" destOrd="0" presId="urn:microsoft.com/office/officeart/2005/8/layout/orgChart1"/>
    <dgm:cxn modelId="{BB0837C4-8594-4434-91B7-BEB9961B09E4}" type="presOf" srcId="{A4309692-A554-4DA0-8B6E-B54FF9A59F58}" destId="{B926F7A4-15B5-412F-AD0B-15084E605EE6}" srcOrd="0" destOrd="0" presId="urn:microsoft.com/office/officeart/2005/8/layout/orgChart1"/>
    <dgm:cxn modelId="{048715F0-1A6D-4D4D-9401-8BE9AAD38FC7}" type="presOf" srcId="{61FD3D28-2842-4F24-B7D3-27A619AC2E2A}" destId="{D36550CB-AAF7-412B-A747-1976355859F3}" srcOrd="1" destOrd="0" presId="urn:microsoft.com/office/officeart/2005/8/layout/orgChart1"/>
    <dgm:cxn modelId="{203F61AF-97D7-49DC-B743-B384ECBF3C1B}" type="presOf" srcId="{61FD3D28-2842-4F24-B7D3-27A619AC2E2A}" destId="{858A1FBC-6E9F-4BED-B6CF-465FCC644E0E}" srcOrd="0" destOrd="0" presId="urn:microsoft.com/office/officeart/2005/8/layout/orgChart1"/>
    <dgm:cxn modelId="{FDC4D036-D3BF-4276-9902-182D0E14EC6F}" type="presOf" srcId="{A09FD913-31AF-437F-8C40-DC1A22992EA9}" destId="{5731083F-8EB9-4322-AF35-877CFBBAC4DD}" srcOrd="1" destOrd="0" presId="urn:microsoft.com/office/officeart/2005/8/layout/orgChart1"/>
    <dgm:cxn modelId="{4B4B1A89-8342-48CF-8CF5-294ED9057820}" type="presOf" srcId="{A3C89BA6-95AC-4C27-95F3-68CBF22D5A89}" destId="{BE63DF65-EF8A-4578-82BF-3A0668892955}" srcOrd="0" destOrd="0" presId="urn:microsoft.com/office/officeart/2005/8/layout/orgChart1"/>
    <dgm:cxn modelId="{0D444157-3875-4F0A-92E9-30DC96ACA590}" type="presOf" srcId="{B0453CDA-82DD-44A7-BF83-573A9C851A75}" destId="{39919660-652C-4F31-A4AB-2EAA4BBED458}" srcOrd="0" destOrd="0" presId="urn:microsoft.com/office/officeart/2005/8/layout/orgChart1"/>
    <dgm:cxn modelId="{B35EE8BF-207A-44DC-B37B-0DBCFA6B17DF}" type="presOf" srcId="{2F74EBA3-BA3B-4147-A6A8-7471A62BD57F}" destId="{1AD441A7-C49D-4B1B-ACC0-EA66B420B1AE}" srcOrd="0" destOrd="0" presId="urn:microsoft.com/office/officeart/2005/8/layout/orgChart1"/>
    <dgm:cxn modelId="{20F37E3E-1002-4C12-9A47-9986DB52ED3F}" srcId="{61FD3D28-2842-4F24-B7D3-27A619AC2E2A}" destId="{A4309692-A554-4DA0-8B6E-B54FF9A59F58}" srcOrd="2" destOrd="0" parTransId="{D7A1FE26-E937-4543-A8D5-F75B3C5C3255}" sibTransId="{762D1609-8060-4BCC-AC5D-3A7F0600AB00}"/>
    <dgm:cxn modelId="{3BEE62D8-1B9F-4353-AA18-76A8EAC865AA}" type="presOf" srcId="{89B280B3-D142-443B-9BAB-DF088A1C0FF0}" destId="{3C1AF83B-07DF-46CF-B44A-2F6FC8724C47}" srcOrd="0" destOrd="0" presId="urn:microsoft.com/office/officeart/2005/8/layout/orgChart1"/>
    <dgm:cxn modelId="{1ACC24EB-607F-4D45-B82C-AED0F1BA48FF}" type="presOf" srcId="{A009F001-4872-4AE5-A4D8-655499871A87}" destId="{93CD973E-3A7B-4FD8-9350-CBE5C011CCF6}" srcOrd="1" destOrd="0" presId="urn:microsoft.com/office/officeart/2005/8/layout/orgChart1"/>
    <dgm:cxn modelId="{B05EED32-CBAD-4238-A039-35F312188155}" type="presOf" srcId="{0220749D-FCF4-48AF-AE0E-52D75EB9C757}" destId="{363D90A4-953D-48AA-B3CA-6108D4AEF9D0}" srcOrd="1" destOrd="0" presId="urn:microsoft.com/office/officeart/2005/8/layout/orgChart1"/>
    <dgm:cxn modelId="{3EA6E10A-1116-4F43-B939-C9EE2FC301E5}" srcId="{61FD3D28-2842-4F24-B7D3-27A619AC2E2A}" destId="{0220749D-FCF4-48AF-AE0E-52D75EB9C757}" srcOrd="4" destOrd="0" parTransId="{B33352B0-0F28-4DD1-8A20-D2877F5701B3}" sibTransId="{431AA515-5129-4D5F-A708-FAB2A7D5903A}"/>
    <dgm:cxn modelId="{0D964237-5921-4403-B1D8-B20EB00BD2FE}" type="presOf" srcId="{AE01391A-E29C-4D81-8AD6-6A0028012A0D}" destId="{2552AD95-3282-44D8-A6CE-35FEFC4CB45B}" srcOrd="0" destOrd="0" presId="urn:microsoft.com/office/officeart/2005/8/layout/orgChart1"/>
    <dgm:cxn modelId="{DB838FFC-8431-4BF0-B3FE-52F1538105D9}" type="presOf" srcId="{B33352B0-0F28-4DD1-8A20-D2877F5701B3}" destId="{5EC4AF74-EC3A-4F6A-8CE9-8EBFC4E7D3B0}" srcOrd="0" destOrd="0" presId="urn:microsoft.com/office/officeart/2005/8/layout/orgChart1"/>
    <dgm:cxn modelId="{8686BF16-8273-4192-9880-1DE595294C79}" srcId="{579B0955-0C34-42B5-B4B5-E91A4481AB04}" destId="{DDE31D34-0FA4-4467-AF41-E1B25DBBEC4D}" srcOrd="1" destOrd="0" parTransId="{106A4567-FB4B-4BCE-A04D-9BC1C310B931}" sibTransId="{FEEE39DF-EE33-431B-BC79-732B3E638770}"/>
    <dgm:cxn modelId="{C8719A0D-914B-469B-BCD3-2A267162E79F}" type="presOf" srcId="{4E6B85EF-C35C-44D4-B91C-58F154BF2C5A}" destId="{C5768184-8EBC-4529-AE0E-C1641F9CC10C}" srcOrd="1" destOrd="0" presId="urn:microsoft.com/office/officeart/2005/8/layout/orgChart1"/>
    <dgm:cxn modelId="{1A720496-CDBA-4B2C-8724-9EF61E496BB0}" srcId="{4E6B85EF-C35C-44D4-B91C-58F154BF2C5A}" destId="{1D6EC986-927E-4677-9303-E9FC0BC68216}" srcOrd="2" destOrd="0" parTransId="{3252BB9F-CC1A-4D81-A05A-D43CEC0C834C}" sibTransId="{38EC5645-C58B-41E0-B2D3-496C40DED8A4}"/>
    <dgm:cxn modelId="{2147327A-37C7-4089-BA20-26F56A8C0DBE}" type="presOf" srcId="{1D6EC986-927E-4677-9303-E9FC0BC68216}" destId="{5F8C7DE0-9057-4117-8129-6B20B733A28D}" srcOrd="1" destOrd="0" presId="urn:microsoft.com/office/officeart/2005/8/layout/orgChart1"/>
    <dgm:cxn modelId="{A0A0C7D2-A64E-40F3-8696-F73602081965}" type="presParOf" srcId="{664120DB-EA77-4480-BE04-9BC133EE435F}" destId="{64910CDB-932B-48CB-B30F-ED849DAFD284}" srcOrd="0" destOrd="0" presId="urn:microsoft.com/office/officeart/2005/8/layout/orgChart1"/>
    <dgm:cxn modelId="{9B905DE7-6AEB-4FA7-93D6-48754E3473EB}" type="presParOf" srcId="{64910CDB-932B-48CB-B30F-ED849DAFD284}" destId="{61B05C26-76B7-4D38-83A5-235AD8655D3F}" srcOrd="0" destOrd="0" presId="urn:microsoft.com/office/officeart/2005/8/layout/orgChart1"/>
    <dgm:cxn modelId="{D10542B8-6F36-4A62-8834-06082F976DD4}" type="presParOf" srcId="{61B05C26-76B7-4D38-83A5-235AD8655D3F}" destId="{8C5B2EA1-948C-4DFA-BA73-7E0D56DB2EB1}" srcOrd="0" destOrd="0" presId="urn:microsoft.com/office/officeart/2005/8/layout/orgChart1"/>
    <dgm:cxn modelId="{7FBA7FF7-70AC-42BE-B5EC-702FDF30F07C}" type="presParOf" srcId="{61B05C26-76B7-4D38-83A5-235AD8655D3F}" destId="{6AB0196B-B8D8-473C-A2AC-E75D8140F6EF}" srcOrd="1" destOrd="0" presId="urn:microsoft.com/office/officeart/2005/8/layout/orgChart1"/>
    <dgm:cxn modelId="{B8D22188-532C-411F-BC0F-2A2F8561A9E7}" type="presParOf" srcId="{64910CDB-932B-48CB-B30F-ED849DAFD284}" destId="{8EAEBF6C-86B7-4D83-9741-FB11C68EA0B6}" srcOrd="1" destOrd="0" presId="urn:microsoft.com/office/officeart/2005/8/layout/orgChart1"/>
    <dgm:cxn modelId="{AE027B53-C402-493D-9A35-335170570BD4}" type="presParOf" srcId="{8EAEBF6C-86B7-4D83-9741-FB11C68EA0B6}" destId="{A1758711-787C-4FCE-A4C5-468BAFC547B1}" srcOrd="0" destOrd="0" presId="urn:microsoft.com/office/officeart/2005/8/layout/orgChart1"/>
    <dgm:cxn modelId="{E248F15F-6770-4745-A02F-44F83E51F9CF}" type="presParOf" srcId="{8EAEBF6C-86B7-4D83-9741-FB11C68EA0B6}" destId="{54DB38BE-F00F-4FD4-AF46-F839BCEE0D13}" srcOrd="1" destOrd="0" presId="urn:microsoft.com/office/officeart/2005/8/layout/orgChart1"/>
    <dgm:cxn modelId="{A2507FA2-BFCB-4306-9CA3-62A8DC2F1575}" type="presParOf" srcId="{54DB38BE-F00F-4FD4-AF46-F839BCEE0D13}" destId="{7ABFAEA1-8071-4E6F-99C6-1A44F548F035}" srcOrd="0" destOrd="0" presId="urn:microsoft.com/office/officeart/2005/8/layout/orgChart1"/>
    <dgm:cxn modelId="{B673619A-48FE-4153-853E-EA2FA35B5D93}" type="presParOf" srcId="{7ABFAEA1-8071-4E6F-99C6-1A44F548F035}" destId="{E1B9D6FC-67AD-4AC1-A298-FE05E950C526}" srcOrd="0" destOrd="0" presId="urn:microsoft.com/office/officeart/2005/8/layout/orgChart1"/>
    <dgm:cxn modelId="{636EAEE6-5DC1-40BB-A474-CE95FEFD1131}" type="presParOf" srcId="{7ABFAEA1-8071-4E6F-99C6-1A44F548F035}" destId="{C5768184-8EBC-4529-AE0E-C1641F9CC10C}" srcOrd="1" destOrd="0" presId="urn:microsoft.com/office/officeart/2005/8/layout/orgChart1"/>
    <dgm:cxn modelId="{43110E98-59ED-4963-88FD-FB0C2ADD6D15}" type="presParOf" srcId="{54DB38BE-F00F-4FD4-AF46-F839BCEE0D13}" destId="{F4902D37-657C-4CE7-82F4-0326375597F1}" srcOrd="1" destOrd="0" presId="urn:microsoft.com/office/officeart/2005/8/layout/orgChart1"/>
    <dgm:cxn modelId="{C8ED3F07-4248-4A56-8EC8-5C44B76477C6}" type="presParOf" srcId="{F4902D37-657C-4CE7-82F4-0326375597F1}" destId="{E55A6E36-760E-416B-ADF2-7AEB174015BF}" srcOrd="0" destOrd="0" presId="urn:microsoft.com/office/officeart/2005/8/layout/orgChart1"/>
    <dgm:cxn modelId="{499061E6-5208-477B-93E4-97A0C1B4AC5D}" type="presParOf" srcId="{F4902D37-657C-4CE7-82F4-0326375597F1}" destId="{4F088796-3EE1-4F1D-8ED7-71FE98157988}" srcOrd="1" destOrd="0" presId="urn:microsoft.com/office/officeart/2005/8/layout/orgChart1"/>
    <dgm:cxn modelId="{E7D3870E-5EF8-4D1A-9ECC-10F8F49FC108}" type="presParOf" srcId="{4F088796-3EE1-4F1D-8ED7-71FE98157988}" destId="{630C03B0-D4BC-47B9-9856-B888BAAFAAAD}" srcOrd="0" destOrd="0" presId="urn:microsoft.com/office/officeart/2005/8/layout/orgChart1"/>
    <dgm:cxn modelId="{9F1D9F7F-A135-427E-8431-AAC94CFA65A4}" type="presParOf" srcId="{630C03B0-D4BC-47B9-9856-B888BAAFAAAD}" destId="{C1826868-0252-4240-8B96-AAA408C7E1C2}" srcOrd="0" destOrd="0" presId="urn:microsoft.com/office/officeart/2005/8/layout/orgChart1"/>
    <dgm:cxn modelId="{8D249325-9ACF-43C4-8455-C396AD7FAB42}" type="presParOf" srcId="{630C03B0-D4BC-47B9-9856-B888BAAFAAAD}" destId="{DF2F333D-09C1-494B-BF46-FB0D1A35FD9D}" srcOrd="1" destOrd="0" presId="urn:microsoft.com/office/officeart/2005/8/layout/orgChart1"/>
    <dgm:cxn modelId="{53E74150-EA57-424E-AABB-9FAD37E6C653}" type="presParOf" srcId="{4F088796-3EE1-4F1D-8ED7-71FE98157988}" destId="{21846D8D-92A2-4A73-AC2F-912152D0228D}" srcOrd="1" destOrd="0" presId="urn:microsoft.com/office/officeart/2005/8/layout/orgChart1"/>
    <dgm:cxn modelId="{BA9C9C17-4A13-42F4-8A9F-07BB57596085}" type="presParOf" srcId="{4F088796-3EE1-4F1D-8ED7-71FE98157988}" destId="{71AC9C53-9EE7-4C0E-A2FB-DB5E1661FDBA}" srcOrd="2" destOrd="0" presId="urn:microsoft.com/office/officeart/2005/8/layout/orgChart1"/>
    <dgm:cxn modelId="{194A5745-5396-431F-8D16-62CA40210762}" type="presParOf" srcId="{F4902D37-657C-4CE7-82F4-0326375597F1}" destId="{473113A0-5482-45D0-9364-C73846046C88}" srcOrd="2" destOrd="0" presId="urn:microsoft.com/office/officeart/2005/8/layout/orgChart1"/>
    <dgm:cxn modelId="{78F651C5-705C-4DB3-9F2B-04BAA9805EEE}" type="presParOf" srcId="{F4902D37-657C-4CE7-82F4-0326375597F1}" destId="{D9CC355A-50E3-4DAF-82F4-C1313934C69E}" srcOrd="3" destOrd="0" presId="urn:microsoft.com/office/officeart/2005/8/layout/orgChart1"/>
    <dgm:cxn modelId="{736947AE-2C7A-40D6-B073-32DE80A51442}" type="presParOf" srcId="{D9CC355A-50E3-4DAF-82F4-C1313934C69E}" destId="{0142C394-F04B-4FEE-B145-C7092B14ED95}" srcOrd="0" destOrd="0" presId="urn:microsoft.com/office/officeart/2005/8/layout/orgChart1"/>
    <dgm:cxn modelId="{7005B246-F7FE-4094-8C04-6A4B60EE5C61}" type="presParOf" srcId="{0142C394-F04B-4FEE-B145-C7092B14ED95}" destId="{A9582D37-C609-4117-95D3-8F452C6817B8}" srcOrd="0" destOrd="0" presId="urn:microsoft.com/office/officeart/2005/8/layout/orgChart1"/>
    <dgm:cxn modelId="{3304D874-CEC7-41E1-8D1F-F01D7B5AB4EF}" type="presParOf" srcId="{0142C394-F04B-4FEE-B145-C7092B14ED95}" destId="{DE1CB9F1-2B4D-4DBA-A4FC-C8D7FF54C84A}" srcOrd="1" destOrd="0" presId="urn:microsoft.com/office/officeart/2005/8/layout/orgChart1"/>
    <dgm:cxn modelId="{4C126106-7A99-4E57-B443-9CE048912238}" type="presParOf" srcId="{D9CC355A-50E3-4DAF-82F4-C1313934C69E}" destId="{1D795D68-D5D2-4B55-8D60-2D822188CBE0}" srcOrd="1" destOrd="0" presId="urn:microsoft.com/office/officeart/2005/8/layout/orgChart1"/>
    <dgm:cxn modelId="{7B8617D0-F46D-492D-B015-3A6CD15F8F85}" type="presParOf" srcId="{D9CC355A-50E3-4DAF-82F4-C1313934C69E}" destId="{231639F7-AB27-49C2-A5B9-2DD22E8D8578}" srcOrd="2" destOrd="0" presId="urn:microsoft.com/office/officeart/2005/8/layout/orgChart1"/>
    <dgm:cxn modelId="{02F326FA-0191-446C-B5F3-81281295AD61}" type="presParOf" srcId="{F4902D37-657C-4CE7-82F4-0326375597F1}" destId="{F215AEFB-14C6-4B9B-A3F1-1510738985B1}" srcOrd="4" destOrd="0" presId="urn:microsoft.com/office/officeart/2005/8/layout/orgChart1"/>
    <dgm:cxn modelId="{88FBCC0C-703F-4744-85E7-90AEA9E09C16}" type="presParOf" srcId="{F4902D37-657C-4CE7-82F4-0326375597F1}" destId="{D3E94D49-1CA7-4A88-9C14-23EC8DEBB11B}" srcOrd="5" destOrd="0" presId="urn:microsoft.com/office/officeart/2005/8/layout/orgChart1"/>
    <dgm:cxn modelId="{FE8CF4FC-90CD-4FC9-987F-3C4CA7D1100E}" type="presParOf" srcId="{D3E94D49-1CA7-4A88-9C14-23EC8DEBB11B}" destId="{458ECFDA-F2D2-41B1-AEFA-C7DD76EAE11F}" srcOrd="0" destOrd="0" presId="urn:microsoft.com/office/officeart/2005/8/layout/orgChart1"/>
    <dgm:cxn modelId="{81358B73-A27E-4B64-88E5-93C04CF4E26F}" type="presParOf" srcId="{458ECFDA-F2D2-41B1-AEFA-C7DD76EAE11F}" destId="{63448E69-FCE0-4869-AB00-1B57DD151054}" srcOrd="0" destOrd="0" presId="urn:microsoft.com/office/officeart/2005/8/layout/orgChart1"/>
    <dgm:cxn modelId="{6AE2F5B7-D253-48E1-9FDF-5E70F54D76F4}" type="presParOf" srcId="{458ECFDA-F2D2-41B1-AEFA-C7DD76EAE11F}" destId="{5F8C7DE0-9057-4117-8129-6B20B733A28D}" srcOrd="1" destOrd="0" presId="urn:microsoft.com/office/officeart/2005/8/layout/orgChart1"/>
    <dgm:cxn modelId="{C20E9037-00BC-4F3B-9141-ABEC21E68794}" type="presParOf" srcId="{D3E94D49-1CA7-4A88-9C14-23EC8DEBB11B}" destId="{9A430FCC-D5BC-4375-BDCD-D119D98F5823}" srcOrd="1" destOrd="0" presId="urn:microsoft.com/office/officeart/2005/8/layout/orgChart1"/>
    <dgm:cxn modelId="{269580C6-31D5-4397-A918-0153B7F8DE4F}" type="presParOf" srcId="{D3E94D49-1CA7-4A88-9C14-23EC8DEBB11B}" destId="{AA348D9E-01D5-4DAF-8C51-C855154075E2}" srcOrd="2" destOrd="0" presId="urn:microsoft.com/office/officeart/2005/8/layout/orgChart1"/>
    <dgm:cxn modelId="{C49D495C-D1F1-42D5-AC44-5ED1A68E4768}" type="presParOf" srcId="{54DB38BE-F00F-4FD4-AF46-F839BCEE0D13}" destId="{D12EEC63-074F-4C1B-9D52-25DB13E1BDE8}" srcOrd="2" destOrd="0" presId="urn:microsoft.com/office/officeart/2005/8/layout/orgChart1"/>
    <dgm:cxn modelId="{EE4A2F8E-C4BB-4514-86F9-7B32AFD1711F}" type="presParOf" srcId="{8EAEBF6C-86B7-4D83-9741-FB11C68EA0B6}" destId="{F0643366-A738-4112-84ED-E6408FB2CB87}" srcOrd="2" destOrd="0" presId="urn:microsoft.com/office/officeart/2005/8/layout/orgChart1"/>
    <dgm:cxn modelId="{8C697C75-32F9-4485-94DD-78334662D76F}" type="presParOf" srcId="{8EAEBF6C-86B7-4D83-9741-FB11C68EA0B6}" destId="{9AEBDEFD-BD7D-4C7F-A9B2-BAAB11695F9C}" srcOrd="3" destOrd="0" presId="urn:microsoft.com/office/officeart/2005/8/layout/orgChart1"/>
    <dgm:cxn modelId="{76BCA416-4693-4491-9F96-C26288B38656}" type="presParOf" srcId="{9AEBDEFD-BD7D-4C7F-A9B2-BAAB11695F9C}" destId="{8B233CCE-5369-4ABB-9BA1-D2291A99F507}" srcOrd="0" destOrd="0" presId="urn:microsoft.com/office/officeart/2005/8/layout/orgChart1"/>
    <dgm:cxn modelId="{18774ABA-2197-4905-B6C4-2674295E06C4}" type="presParOf" srcId="{8B233CCE-5369-4ABB-9BA1-D2291A99F507}" destId="{30BEC8DB-C6A3-4AFA-B795-C95396371714}" srcOrd="0" destOrd="0" presId="urn:microsoft.com/office/officeart/2005/8/layout/orgChart1"/>
    <dgm:cxn modelId="{3F47131D-89A2-4273-9E04-DDFA1E059902}" type="presParOf" srcId="{8B233CCE-5369-4ABB-9BA1-D2291A99F507}" destId="{3791C44B-A41E-447D-9089-BE4A8874F20F}" srcOrd="1" destOrd="0" presId="urn:microsoft.com/office/officeart/2005/8/layout/orgChart1"/>
    <dgm:cxn modelId="{780AA3A7-B532-4C4C-A2A9-4C8E86DC85B0}" type="presParOf" srcId="{9AEBDEFD-BD7D-4C7F-A9B2-BAAB11695F9C}" destId="{81C8AABA-EBBB-49EE-AC2C-1E65EB9267B3}" srcOrd="1" destOrd="0" presId="urn:microsoft.com/office/officeart/2005/8/layout/orgChart1"/>
    <dgm:cxn modelId="{387872B5-8597-4183-89BC-638858411457}" type="presParOf" srcId="{81C8AABA-EBBB-49EE-AC2C-1E65EB9267B3}" destId="{375866C3-8DB1-4E29-97A4-C51FC3614F05}" srcOrd="0" destOrd="0" presId="urn:microsoft.com/office/officeart/2005/8/layout/orgChart1"/>
    <dgm:cxn modelId="{60153086-26E7-428B-BD68-67D50E816147}" type="presParOf" srcId="{81C8AABA-EBBB-49EE-AC2C-1E65EB9267B3}" destId="{0C364F5C-43CD-40F1-8D29-409A49E85FAB}" srcOrd="1" destOrd="0" presId="urn:microsoft.com/office/officeart/2005/8/layout/orgChart1"/>
    <dgm:cxn modelId="{4EC80384-4B83-47BE-8E19-F11A8492A825}" type="presParOf" srcId="{0C364F5C-43CD-40F1-8D29-409A49E85FAB}" destId="{08FDC9B5-D526-4358-86A4-621A4ECC3C51}" srcOrd="0" destOrd="0" presId="urn:microsoft.com/office/officeart/2005/8/layout/orgChart1"/>
    <dgm:cxn modelId="{63A361FB-BF36-49A9-884E-B590D53B5047}" type="presParOf" srcId="{08FDC9B5-D526-4358-86A4-621A4ECC3C51}" destId="{3108B06D-CE2B-4BB4-9D52-40108AD204C8}" srcOrd="0" destOrd="0" presId="urn:microsoft.com/office/officeart/2005/8/layout/orgChart1"/>
    <dgm:cxn modelId="{02A28704-564A-4C27-8E92-EEBC1F5FD0F7}" type="presParOf" srcId="{08FDC9B5-D526-4358-86A4-621A4ECC3C51}" destId="{93CD973E-3A7B-4FD8-9350-CBE5C011CCF6}" srcOrd="1" destOrd="0" presId="urn:microsoft.com/office/officeart/2005/8/layout/orgChart1"/>
    <dgm:cxn modelId="{F3140474-7989-4CCA-AB28-CA625B592A04}" type="presParOf" srcId="{0C364F5C-43CD-40F1-8D29-409A49E85FAB}" destId="{B7E06B94-3833-41E0-AFC5-731A3F16BAEA}" srcOrd="1" destOrd="0" presId="urn:microsoft.com/office/officeart/2005/8/layout/orgChart1"/>
    <dgm:cxn modelId="{C00A3DF3-B0FD-4913-BDA9-452F13FDAF14}" type="presParOf" srcId="{0C364F5C-43CD-40F1-8D29-409A49E85FAB}" destId="{7668F77B-80FA-4D91-90A3-9A9933EB104B}" srcOrd="2" destOrd="0" presId="urn:microsoft.com/office/officeart/2005/8/layout/orgChart1"/>
    <dgm:cxn modelId="{77C42A17-ECB8-4E65-B9CD-11916D08493D}" type="presParOf" srcId="{81C8AABA-EBBB-49EE-AC2C-1E65EB9267B3}" destId="{E754BA25-6930-41C3-83CC-6307D3868D3A}" srcOrd="2" destOrd="0" presId="urn:microsoft.com/office/officeart/2005/8/layout/orgChart1"/>
    <dgm:cxn modelId="{200EBFFE-7311-4593-8B9B-939EB12418C9}" type="presParOf" srcId="{81C8AABA-EBBB-49EE-AC2C-1E65EB9267B3}" destId="{EB701633-3AA9-4AB4-9E6F-7AB5C927A2F9}" srcOrd="3" destOrd="0" presId="urn:microsoft.com/office/officeart/2005/8/layout/orgChart1"/>
    <dgm:cxn modelId="{54553AF2-3C2A-462A-A21B-45276D0131EF}" type="presParOf" srcId="{EB701633-3AA9-4AB4-9E6F-7AB5C927A2F9}" destId="{D49B3080-B484-4720-A9AC-7C1353E45697}" srcOrd="0" destOrd="0" presId="urn:microsoft.com/office/officeart/2005/8/layout/orgChart1"/>
    <dgm:cxn modelId="{43A7A5E1-2FD5-4326-881D-CD5F0613CD1F}" type="presParOf" srcId="{D49B3080-B484-4720-A9AC-7C1353E45697}" destId="{8825F6A3-7B76-40A1-9AED-84FEF4FCC813}" srcOrd="0" destOrd="0" presId="urn:microsoft.com/office/officeart/2005/8/layout/orgChart1"/>
    <dgm:cxn modelId="{D53CCE70-8660-4179-B8ED-CE236E4ECDF6}" type="presParOf" srcId="{D49B3080-B484-4720-A9AC-7C1353E45697}" destId="{B97466F0-7259-4DD7-98CF-FAD789F97DB8}" srcOrd="1" destOrd="0" presId="urn:microsoft.com/office/officeart/2005/8/layout/orgChart1"/>
    <dgm:cxn modelId="{61D279B0-D2AF-4084-9891-171C51A12EB8}" type="presParOf" srcId="{EB701633-3AA9-4AB4-9E6F-7AB5C927A2F9}" destId="{8ADA4A2E-BF12-4B60-9B33-97F65718E882}" srcOrd="1" destOrd="0" presId="urn:microsoft.com/office/officeart/2005/8/layout/orgChart1"/>
    <dgm:cxn modelId="{FA4C401C-FDCB-4580-A971-C3CB64B2CFA6}" type="presParOf" srcId="{EB701633-3AA9-4AB4-9E6F-7AB5C927A2F9}" destId="{733764C0-2C5A-47DA-B422-D62F1F067FDD}" srcOrd="2" destOrd="0" presId="urn:microsoft.com/office/officeart/2005/8/layout/orgChart1"/>
    <dgm:cxn modelId="{D32C24FF-F79F-4A03-8627-EF7B24059A3F}" type="presParOf" srcId="{9AEBDEFD-BD7D-4C7F-A9B2-BAAB11695F9C}" destId="{AEB4FF73-1A45-4314-96BF-8BEE9A0A4E3F}" srcOrd="2" destOrd="0" presId="urn:microsoft.com/office/officeart/2005/8/layout/orgChart1"/>
    <dgm:cxn modelId="{513297B8-ED73-4829-8009-4839EC5A3427}" type="presParOf" srcId="{8EAEBF6C-86B7-4D83-9741-FB11C68EA0B6}" destId="{B03CC94C-9840-4789-9215-95E732609F34}" srcOrd="4" destOrd="0" presId="urn:microsoft.com/office/officeart/2005/8/layout/orgChart1"/>
    <dgm:cxn modelId="{702ED9AA-D5A4-4295-9BD7-23A7682109A8}" type="presParOf" srcId="{8EAEBF6C-86B7-4D83-9741-FB11C68EA0B6}" destId="{5AC3DE61-726F-4500-9B3A-5F2BC019078E}" srcOrd="5" destOrd="0" presId="urn:microsoft.com/office/officeart/2005/8/layout/orgChart1"/>
    <dgm:cxn modelId="{7D7B7B91-8BE9-496B-A3BA-D292B77A2F04}" type="presParOf" srcId="{5AC3DE61-726F-4500-9B3A-5F2BC019078E}" destId="{4CC34016-D541-4D01-A7B4-EE67828EECB4}" srcOrd="0" destOrd="0" presId="urn:microsoft.com/office/officeart/2005/8/layout/orgChart1"/>
    <dgm:cxn modelId="{3C220782-993D-49DD-A5B3-0E951F825064}" type="presParOf" srcId="{4CC34016-D541-4D01-A7B4-EE67828EECB4}" destId="{EC4F887F-42CB-4D87-B89F-626FCA24C022}" srcOrd="0" destOrd="0" presId="urn:microsoft.com/office/officeart/2005/8/layout/orgChart1"/>
    <dgm:cxn modelId="{87F4338C-E004-40E4-BBB3-91D51C73B4CE}" type="presParOf" srcId="{4CC34016-D541-4D01-A7B4-EE67828EECB4}" destId="{30052CE7-1178-453D-A475-09C18984FF31}" srcOrd="1" destOrd="0" presId="urn:microsoft.com/office/officeart/2005/8/layout/orgChart1"/>
    <dgm:cxn modelId="{97DBE050-561B-479E-B2A0-D3A10FBDE640}" type="presParOf" srcId="{5AC3DE61-726F-4500-9B3A-5F2BC019078E}" destId="{C021C23F-F949-4DB3-8FEE-043746A9967F}" srcOrd="1" destOrd="0" presId="urn:microsoft.com/office/officeart/2005/8/layout/orgChart1"/>
    <dgm:cxn modelId="{762CF8E0-97CD-42FB-B4CD-E7BBC4D7230B}" type="presParOf" srcId="{C021C23F-F949-4DB3-8FEE-043746A9967F}" destId="{4B6C1D84-9583-4F31-B8F3-9ED6B96E140B}" srcOrd="0" destOrd="0" presId="urn:microsoft.com/office/officeart/2005/8/layout/orgChart1"/>
    <dgm:cxn modelId="{07372F09-86A1-4CFD-9801-ACEE77811AB7}" type="presParOf" srcId="{C021C23F-F949-4DB3-8FEE-043746A9967F}" destId="{957B3171-56F2-4EF8-BD5F-B32002B80ABF}" srcOrd="1" destOrd="0" presId="urn:microsoft.com/office/officeart/2005/8/layout/orgChart1"/>
    <dgm:cxn modelId="{1D71F932-46F4-4E03-AAA0-C5C61D30BBF7}" type="presParOf" srcId="{957B3171-56F2-4EF8-BD5F-B32002B80ABF}" destId="{BEB2967D-D99B-4E49-B126-9F05F0C92AB8}" srcOrd="0" destOrd="0" presId="urn:microsoft.com/office/officeart/2005/8/layout/orgChart1"/>
    <dgm:cxn modelId="{4FEBB5ED-A535-4A92-AC0F-C716E36364A8}" type="presParOf" srcId="{BEB2967D-D99B-4E49-B126-9F05F0C92AB8}" destId="{90D4ACCA-76CB-4E68-B8D5-04FEA87DEC0C}" srcOrd="0" destOrd="0" presId="urn:microsoft.com/office/officeart/2005/8/layout/orgChart1"/>
    <dgm:cxn modelId="{7210ADC8-499A-4B51-AA0E-FE2E7A053EA3}" type="presParOf" srcId="{BEB2967D-D99B-4E49-B126-9F05F0C92AB8}" destId="{CF3D9527-9F80-41F9-805B-4122252A5E28}" srcOrd="1" destOrd="0" presId="urn:microsoft.com/office/officeart/2005/8/layout/orgChart1"/>
    <dgm:cxn modelId="{02D725AE-0A2C-451F-AEFD-20EFC97B751A}" type="presParOf" srcId="{957B3171-56F2-4EF8-BD5F-B32002B80ABF}" destId="{7A66E5A4-ECEE-4E2C-8DFF-8C9598DA5092}" srcOrd="1" destOrd="0" presId="urn:microsoft.com/office/officeart/2005/8/layout/orgChart1"/>
    <dgm:cxn modelId="{31C7EB1F-DEB8-410D-98F0-7C1C7A790D29}" type="presParOf" srcId="{957B3171-56F2-4EF8-BD5F-B32002B80ABF}" destId="{7E6E62BD-B73E-4685-B7CF-DACD125C261E}" srcOrd="2" destOrd="0" presId="urn:microsoft.com/office/officeart/2005/8/layout/orgChart1"/>
    <dgm:cxn modelId="{15A0ED5C-AFE5-4F40-AE1A-6EEA79566FFF}" type="presParOf" srcId="{C021C23F-F949-4DB3-8FEE-043746A9967F}" destId="{4B4F1430-C4F7-495B-AD89-59455F380FB5}" srcOrd="2" destOrd="0" presId="urn:microsoft.com/office/officeart/2005/8/layout/orgChart1"/>
    <dgm:cxn modelId="{AEB77071-916B-4A94-9786-3F0BC2115A54}" type="presParOf" srcId="{C021C23F-F949-4DB3-8FEE-043746A9967F}" destId="{6437929B-9B2D-4E30-95EE-28F08BAB4D18}" srcOrd="3" destOrd="0" presId="urn:microsoft.com/office/officeart/2005/8/layout/orgChart1"/>
    <dgm:cxn modelId="{9FD6E6C5-3AA7-4675-B5DD-74E9443EFAA2}" type="presParOf" srcId="{6437929B-9B2D-4E30-95EE-28F08BAB4D18}" destId="{F759F965-3BC4-4ABC-848E-80C11A7CF9F0}" srcOrd="0" destOrd="0" presId="urn:microsoft.com/office/officeart/2005/8/layout/orgChart1"/>
    <dgm:cxn modelId="{2CBC6479-95E4-4135-9FC5-F77432F4FEA6}" type="presParOf" srcId="{F759F965-3BC4-4ABC-848E-80C11A7CF9F0}" destId="{33F67723-58CB-4BFA-B84E-D73D29B92DDB}" srcOrd="0" destOrd="0" presId="urn:microsoft.com/office/officeart/2005/8/layout/orgChart1"/>
    <dgm:cxn modelId="{568AC862-B37C-41EC-B9B8-9335CBCEB627}" type="presParOf" srcId="{F759F965-3BC4-4ABC-848E-80C11A7CF9F0}" destId="{4E23D908-6AB0-4979-8264-B8ABEA059F7C}" srcOrd="1" destOrd="0" presId="urn:microsoft.com/office/officeart/2005/8/layout/orgChart1"/>
    <dgm:cxn modelId="{704212B8-50BC-4872-A4A9-6DD3A78F1E6E}" type="presParOf" srcId="{6437929B-9B2D-4E30-95EE-28F08BAB4D18}" destId="{BCF3738C-04D9-4C85-9E12-2ED154BBDC8F}" srcOrd="1" destOrd="0" presId="urn:microsoft.com/office/officeart/2005/8/layout/orgChart1"/>
    <dgm:cxn modelId="{EE59D0B9-3848-4E08-BE7F-2ED3901B67A8}" type="presParOf" srcId="{6437929B-9B2D-4E30-95EE-28F08BAB4D18}" destId="{E646E6FD-56E7-4FE3-89E3-473F4BF9E4F6}" srcOrd="2" destOrd="0" presId="urn:microsoft.com/office/officeart/2005/8/layout/orgChart1"/>
    <dgm:cxn modelId="{ABBCA7AD-D16E-494A-884C-82E61625FE0E}" type="presParOf" srcId="{5AC3DE61-726F-4500-9B3A-5F2BC019078E}" destId="{ADFAE850-DDC3-41B3-A6A1-74F3F41C6333}" srcOrd="2" destOrd="0" presId="urn:microsoft.com/office/officeart/2005/8/layout/orgChart1"/>
    <dgm:cxn modelId="{94057F66-7AE8-4293-B552-D50F2A8CB85C}" type="presParOf" srcId="{8EAEBF6C-86B7-4D83-9741-FB11C68EA0B6}" destId="{EBC243F8-1CD3-45A6-AE6A-0B15CA31B2F9}" srcOrd="6" destOrd="0" presId="urn:microsoft.com/office/officeart/2005/8/layout/orgChart1"/>
    <dgm:cxn modelId="{F951E251-5D84-41DE-9270-EAC1D56CB567}" type="presParOf" srcId="{8EAEBF6C-86B7-4D83-9741-FB11C68EA0B6}" destId="{2A4C4393-F265-47AF-996A-2CF1BA1F8D4D}" srcOrd="7" destOrd="0" presId="urn:microsoft.com/office/officeart/2005/8/layout/orgChart1"/>
    <dgm:cxn modelId="{8B23478C-A654-4F1B-95EF-10CCEAFBFE70}" type="presParOf" srcId="{2A4C4393-F265-47AF-996A-2CF1BA1F8D4D}" destId="{DA760C73-6EE4-4A02-8922-F93364843B03}" srcOrd="0" destOrd="0" presId="urn:microsoft.com/office/officeart/2005/8/layout/orgChart1"/>
    <dgm:cxn modelId="{9ED2BC13-0E9D-40EA-9E84-4743A6365B75}" type="presParOf" srcId="{DA760C73-6EE4-4A02-8922-F93364843B03}" destId="{073B3D1A-ED2F-4DFB-9C7D-9B5642160716}" srcOrd="0" destOrd="0" presId="urn:microsoft.com/office/officeart/2005/8/layout/orgChart1"/>
    <dgm:cxn modelId="{850B1FA7-771F-4A44-BA99-798133E43B87}" type="presParOf" srcId="{DA760C73-6EE4-4A02-8922-F93364843B03}" destId="{2A5F06F3-FBEA-4E2A-B113-FBB0E4FC48DC}" srcOrd="1" destOrd="0" presId="urn:microsoft.com/office/officeart/2005/8/layout/orgChart1"/>
    <dgm:cxn modelId="{B3A3F8CC-CD2A-444A-80CA-F3DD34956DC5}" type="presParOf" srcId="{2A4C4393-F265-47AF-996A-2CF1BA1F8D4D}" destId="{C13A2AC8-8838-4BE8-9004-62669DDE035D}" srcOrd="1" destOrd="0" presId="urn:microsoft.com/office/officeart/2005/8/layout/orgChart1"/>
    <dgm:cxn modelId="{8566B64C-E584-4118-A818-AFE9F8DE5915}" type="presParOf" srcId="{C13A2AC8-8838-4BE8-9004-62669DDE035D}" destId="{BE63DF65-EF8A-4578-82BF-3A0668892955}" srcOrd="0" destOrd="0" presId="urn:microsoft.com/office/officeart/2005/8/layout/orgChart1"/>
    <dgm:cxn modelId="{85B4FCCD-F499-45F4-83D1-A78CC30D675C}" type="presParOf" srcId="{C13A2AC8-8838-4BE8-9004-62669DDE035D}" destId="{F54926E9-CBA2-4F5E-9902-EFCFE7915C6F}" srcOrd="1" destOrd="0" presId="urn:microsoft.com/office/officeart/2005/8/layout/orgChart1"/>
    <dgm:cxn modelId="{FA0E3676-9568-4555-87A3-216ABCDB1413}" type="presParOf" srcId="{F54926E9-CBA2-4F5E-9902-EFCFE7915C6F}" destId="{6A181A1E-0E5D-42A8-965B-17763CD873BB}" srcOrd="0" destOrd="0" presId="urn:microsoft.com/office/officeart/2005/8/layout/orgChart1"/>
    <dgm:cxn modelId="{D6897584-DF91-4075-B700-7589A36DB800}" type="presParOf" srcId="{6A181A1E-0E5D-42A8-965B-17763CD873BB}" destId="{B15099D4-083E-4D26-AC62-23B1C5269AA3}" srcOrd="0" destOrd="0" presId="urn:microsoft.com/office/officeart/2005/8/layout/orgChart1"/>
    <dgm:cxn modelId="{D55EA76F-0EA3-43FD-A48C-95261E3B735E}" type="presParOf" srcId="{6A181A1E-0E5D-42A8-965B-17763CD873BB}" destId="{0DC7CE05-2DFE-49A3-8192-56790C84D159}" srcOrd="1" destOrd="0" presId="urn:microsoft.com/office/officeart/2005/8/layout/orgChart1"/>
    <dgm:cxn modelId="{9D629E01-6FD3-4387-8E0B-562C526B0FE7}" type="presParOf" srcId="{F54926E9-CBA2-4F5E-9902-EFCFE7915C6F}" destId="{4FFC1D88-09BB-49F9-8BCF-D9D00919838F}" srcOrd="1" destOrd="0" presId="urn:microsoft.com/office/officeart/2005/8/layout/orgChart1"/>
    <dgm:cxn modelId="{82E44941-990A-4DF7-996A-9E7C08087708}" type="presParOf" srcId="{F54926E9-CBA2-4F5E-9902-EFCFE7915C6F}" destId="{782E7297-E1F5-454F-AAE7-57F06B6D1A5A}" srcOrd="2" destOrd="0" presId="urn:microsoft.com/office/officeart/2005/8/layout/orgChart1"/>
    <dgm:cxn modelId="{D9D5D81A-CEC7-449C-B8B9-5D7A17B824BA}" type="presParOf" srcId="{C13A2AC8-8838-4BE8-9004-62669DDE035D}" destId="{BE03403C-3C0F-468D-A122-2E619BFEA7C5}" srcOrd="2" destOrd="0" presId="urn:microsoft.com/office/officeart/2005/8/layout/orgChart1"/>
    <dgm:cxn modelId="{380C63FB-C791-4F2B-905E-E06F56A3DA52}" type="presParOf" srcId="{C13A2AC8-8838-4BE8-9004-62669DDE035D}" destId="{07F185FE-61FC-470B-9389-EFAC2625FBD9}" srcOrd="3" destOrd="0" presId="urn:microsoft.com/office/officeart/2005/8/layout/orgChart1"/>
    <dgm:cxn modelId="{AAFC657A-B794-471E-9339-0BDDB982DE60}" type="presParOf" srcId="{07F185FE-61FC-470B-9389-EFAC2625FBD9}" destId="{BA6A4327-1B35-4455-8990-9AD74675DBE4}" srcOrd="0" destOrd="0" presId="urn:microsoft.com/office/officeart/2005/8/layout/orgChart1"/>
    <dgm:cxn modelId="{471EA95F-3485-48CC-ACD1-CEF5887DE06C}" type="presParOf" srcId="{BA6A4327-1B35-4455-8990-9AD74675DBE4}" destId="{E1754E16-FC69-4762-9B01-B3426498C07F}" srcOrd="0" destOrd="0" presId="urn:microsoft.com/office/officeart/2005/8/layout/orgChart1"/>
    <dgm:cxn modelId="{5AF65823-97E5-40C4-BB50-E41CB24EF008}" type="presParOf" srcId="{BA6A4327-1B35-4455-8990-9AD74675DBE4}" destId="{721AF498-C319-47B2-A859-463C6FA4AD1B}" srcOrd="1" destOrd="0" presId="urn:microsoft.com/office/officeart/2005/8/layout/orgChart1"/>
    <dgm:cxn modelId="{146C1F80-5EC7-451D-9DDC-A3F623CB4E77}" type="presParOf" srcId="{07F185FE-61FC-470B-9389-EFAC2625FBD9}" destId="{63C7F0B4-05C0-4256-AA7F-8AD66A6077C3}" srcOrd="1" destOrd="0" presId="urn:microsoft.com/office/officeart/2005/8/layout/orgChart1"/>
    <dgm:cxn modelId="{9534A2CB-FB4A-486B-A7CE-1D5CDD875AC5}" type="presParOf" srcId="{07F185FE-61FC-470B-9389-EFAC2625FBD9}" destId="{A16E7CC6-9884-4CF6-B7E8-E00C8E50FE06}" srcOrd="2" destOrd="0" presId="urn:microsoft.com/office/officeart/2005/8/layout/orgChart1"/>
    <dgm:cxn modelId="{26EA5E2B-1539-4160-94C6-ED91C0048440}" type="presParOf" srcId="{2A4C4393-F265-47AF-996A-2CF1BA1F8D4D}" destId="{4CAFF78C-BBAB-44B0-BE3B-879E6C31FCA4}" srcOrd="2" destOrd="0" presId="urn:microsoft.com/office/officeart/2005/8/layout/orgChart1"/>
    <dgm:cxn modelId="{82C1CEAA-D06A-434D-BCA9-AC72B3B791DE}" type="presParOf" srcId="{8EAEBF6C-86B7-4D83-9741-FB11C68EA0B6}" destId="{39919660-652C-4F31-A4AB-2EAA4BBED458}" srcOrd="8" destOrd="0" presId="urn:microsoft.com/office/officeart/2005/8/layout/orgChart1"/>
    <dgm:cxn modelId="{02D505D7-0C61-450E-8A21-B9B9F081C9F8}" type="presParOf" srcId="{8EAEBF6C-86B7-4D83-9741-FB11C68EA0B6}" destId="{EEBE8505-49F3-4906-A5C4-688BAD71133D}" srcOrd="9" destOrd="0" presId="urn:microsoft.com/office/officeart/2005/8/layout/orgChart1"/>
    <dgm:cxn modelId="{CB2377E7-5069-4CC1-884C-47E6D56AFF9F}" type="presParOf" srcId="{EEBE8505-49F3-4906-A5C4-688BAD71133D}" destId="{FA909437-1DDC-440D-897C-F389CAC456A8}" srcOrd="0" destOrd="0" presId="urn:microsoft.com/office/officeart/2005/8/layout/orgChart1"/>
    <dgm:cxn modelId="{AB065D89-B667-47BC-BAF4-D9772C403F94}" type="presParOf" srcId="{FA909437-1DDC-440D-897C-F389CAC456A8}" destId="{858A1FBC-6E9F-4BED-B6CF-465FCC644E0E}" srcOrd="0" destOrd="0" presId="urn:microsoft.com/office/officeart/2005/8/layout/orgChart1"/>
    <dgm:cxn modelId="{CD1C7D66-66E0-4F5C-89CC-2ACFC0608E06}" type="presParOf" srcId="{FA909437-1DDC-440D-897C-F389CAC456A8}" destId="{D36550CB-AAF7-412B-A747-1976355859F3}" srcOrd="1" destOrd="0" presId="urn:microsoft.com/office/officeart/2005/8/layout/orgChart1"/>
    <dgm:cxn modelId="{02E6D22B-0D4B-47B5-A48A-5ED7F48DEB10}" type="presParOf" srcId="{EEBE8505-49F3-4906-A5C4-688BAD71133D}" destId="{CA81E425-CE12-4CB8-BEE1-4B6F6733C35E}" srcOrd="1" destOrd="0" presId="urn:microsoft.com/office/officeart/2005/8/layout/orgChart1"/>
    <dgm:cxn modelId="{B6D321C5-ACE8-4FE8-B17C-D83A0E66E427}" type="presParOf" srcId="{CA81E425-CE12-4CB8-BEE1-4B6F6733C35E}" destId="{925673DB-0EB4-47F9-9E86-00106D01A545}" srcOrd="0" destOrd="0" presId="urn:microsoft.com/office/officeart/2005/8/layout/orgChart1"/>
    <dgm:cxn modelId="{1EE188AD-93DA-461A-984D-A8BA43F78D47}" type="presParOf" srcId="{CA81E425-CE12-4CB8-BEE1-4B6F6733C35E}" destId="{D78B7AD2-4CFA-458B-B74B-3DA78459D18F}" srcOrd="1" destOrd="0" presId="urn:microsoft.com/office/officeart/2005/8/layout/orgChart1"/>
    <dgm:cxn modelId="{808641B6-1529-43A1-BFE7-35D5B137182A}" type="presParOf" srcId="{D78B7AD2-4CFA-458B-B74B-3DA78459D18F}" destId="{26B84303-7CB4-4180-8ACA-359860C2351C}" srcOrd="0" destOrd="0" presId="urn:microsoft.com/office/officeart/2005/8/layout/orgChart1"/>
    <dgm:cxn modelId="{0D181E17-C01B-47A1-BAA3-69ECE1A6FD13}" type="presParOf" srcId="{26B84303-7CB4-4180-8ACA-359860C2351C}" destId="{3C1AF83B-07DF-46CF-B44A-2F6FC8724C47}" srcOrd="0" destOrd="0" presId="urn:microsoft.com/office/officeart/2005/8/layout/orgChart1"/>
    <dgm:cxn modelId="{F8B5C654-EB24-49D0-B4A4-C015210A8C01}" type="presParOf" srcId="{26B84303-7CB4-4180-8ACA-359860C2351C}" destId="{AF5D4B10-429E-4704-A0B9-D3378BCDFEB4}" srcOrd="1" destOrd="0" presId="urn:microsoft.com/office/officeart/2005/8/layout/orgChart1"/>
    <dgm:cxn modelId="{C5D88301-CE97-4EAF-8EE1-6B80D847693E}" type="presParOf" srcId="{D78B7AD2-4CFA-458B-B74B-3DA78459D18F}" destId="{1096B867-9736-4E8B-BFDF-2B4869C49F40}" srcOrd="1" destOrd="0" presId="urn:microsoft.com/office/officeart/2005/8/layout/orgChart1"/>
    <dgm:cxn modelId="{BB4E637C-A9F6-44AD-B213-6D9357290E6C}" type="presParOf" srcId="{D78B7AD2-4CFA-458B-B74B-3DA78459D18F}" destId="{E6C11D12-CC95-475E-98F3-9C9E1773FAE9}" srcOrd="2" destOrd="0" presId="urn:microsoft.com/office/officeart/2005/8/layout/orgChart1"/>
    <dgm:cxn modelId="{E4D89E81-B137-4841-AF7B-E55A8A2E2DEB}" type="presParOf" srcId="{CA81E425-CE12-4CB8-BEE1-4B6F6733C35E}" destId="{1AD441A7-C49D-4B1B-ACC0-EA66B420B1AE}" srcOrd="2" destOrd="0" presId="urn:microsoft.com/office/officeart/2005/8/layout/orgChart1"/>
    <dgm:cxn modelId="{B735E8F4-61E8-4EF6-8704-433198D2B528}" type="presParOf" srcId="{CA81E425-CE12-4CB8-BEE1-4B6F6733C35E}" destId="{3755B8FF-7231-4FA7-8CC7-0D28D399D1F6}" srcOrd="3" destOrd="0" presId="urn:microsoft.com/office/officeart/2005/8/layout/orgChart1"/>
    <dgm:cxn modelId="{19B006BF-B12F-433E-9A6A-C3A87BB41EEB}" type="presParOf" srcId="{3755B8FF-7231-4FA7-8CC7-0D28D399D1F6}" destId="{C9016BD2-6790-43FB-B273-A8D9DB09BED9}" srcOrd="0" destOrd="0" presId="urn:microsoft.com/office/officeart/2005/8/layout/orgChart1"/>
    <dgm:cxn modelId="{544BAF08-FB20-4BD9-A138-AAF636199F38}" type="presParOf" srcId="{C9016BD2-6790-43FB-B273-A8D9DB09BED9}" destId="{61612797-3B64-4356-8F23-47E17A9B7636}" srcOrd="0" destOrd="0" presId="urn:microsoft.com/office/officeart/2005/8/layout/orgChart1"/>
    <dgm:cxn modelId="{0F95B09E-299E-436F-A074-333486F6655D}" type="presParOf" srcId="{C9016BD2-6790-43FB-B273-A8D9DB09BED9}" destId="{5731083F-8EB9-4322-AF35-877CFBBAC4DD}" srcOrd="1" destOrd="0" presId="urn:microsoft.com/office/officeart/2005/8/layout/orgChart1"/>
    <dgm:cxn modelId="{2DB2F8B4-D763-4D88-A5EF-46DE0F835054}" type="presParOf" srcId="{3755B8FF-7231-4FA7-8CC7-0D28D399D1F6}" destId="{51259623-BEE2-4951-B432-3E2982616852}" srcOrd="1" destOrd="0" presId="urn:microsoft.com/office/officeart/2005/8/layout/orgChart1"/>
    <dgm:cxn modelId="{7478BCC7-7AED-4D7A-A69A-472AAC6E953B}" type="presParOf" srcId="{3755B8FF-7231-4FA7-8CC7-0D28D399D1F6}" destId="{27BC8A66-1A86-40CE-8199-674C682A7D52}" srcOrd="2" destOrd="0" presId="urn:microsoft.com/office/officeart/2005/8/layout/orgChart1"/>
    <dgm:cxn modelId="{188E8FF2-D585-41EB-B181-8AD51929E293}" type="presParOf" srcId="{CA81E425-CE12-4CB8-BEE1-4B6F6733C35E}" destId="{CD5B4D53-F7B3-4E36-8BB3-E7FFE52B1C59}" srcOrd="4" destOrd="0" presId="urn:microsoft.com/office/officeart/2005/8/layout/orgChart1"/>
    <dgm:cxn modelId="{F19CDBCD-B27B-4197-A65F-C8B4F3F198CB}" type="presParOf" srcId="{CA81E425-CE12-4CB8-BEE1-4B6F6733C35E}" destId="{F9C73CCA-785A-4B5B-9E25-8CD678AA3D1D}" srcOrd="5" destOrd="0" presId="urn:microsoft.com/office/officeart/2005/8/layout/orgChart1"/>
    <dgm:cxn modelId="{42799C38-8332-47AA-BE6D-89755F9ECE40}" type="presParOf" srcId="{F9C73CCA-785A-4B5B-9E25-8CD678AA3D1D}" destId="{97A26CE0-14FD-4141-ABE1-889C1B5BAAB8}" srcOrd="0" destOrd="0" presId="urn:microsoft.com/office/officeart/2005/8/layout/orgChart1"/>
    <dgm:cxn modelId="{4FD2D116-8ABB-4737-8020-78FB561A6B41}" type="presParOf" srcId="{97A26CE0-14FD-4141-ABE1-889C1B5BAAB8}" destId="{B926F7A4-15B5-412F-AD0B-15084E605EE6}" srcOrd="0" destOrd="0" presId="urn:microsoft.com/office/officeart/2005/8/layout/orgChart1"/>
    <dgm:cxn modelId="{E236797C-2088-4B3A-85C8-BBF6313F28BC}" type="presParOf" srcId="{97A26CE0-14FD-4141-ABE1-889C1B5BAAB8}" destId="{0FC8AE25-823E-4715-AF90-08671C93E665}" srcOrd="1" destOrd="0" presId="urn:microsoft.com/office/officeart/2005/8/layout/orgChart1"/>
    <dgm:cxn modelId="{C5943906-5BA4-4550-99DA-0940ADB9291D}" type="presParOf" srcId="{F9C73CCA-785A-4B5B-9E25-8CD678AA3D1D}" destId="{CA395689-11B9-4021-86D0-7262364B7691}" srcOrd="1" destOrd="0" presId="urn:microsoft.com/office/officeart/2005/8/layout/orgChart1"/>
    <dgm:cxn modelId="{96B309BE-3924-4BBF-BE65-5746C0155F98}" type="presParOf" srcId="{F9C73CCA-785A-4B5B-9E25-8CD678AA3D1D}" destId="{A8A904AF-0F67-48F1-BDB0-2D0030E09811}" srcOrd="2" destOrd="0" presId="urn:microsoft.com/office/officeart/2005/8/layout/orgChart1"/>
    <dgm:cxn modelId="{E05ED6BE-FEAB-4E2A-9861-4C1B2D500013}" type="presParOf" srcId="{CA81E425-CE12-4CB8-BEE1-4B6F6733C35E}" destId="{2552AD95-3282-44D8-A6CE-35FEFC4CB45B}" srcOrd="6" destOrd="0" presId="urn:microsoft.com/office/officeart/2005/8/layout/orgChart1"/>
    <dgm:cxn modelId="{1F9AA222-E89E-468E-B76C-4CFE46450E22}" type="presParOf" srcId="{CA81E425-CE12-4CB8-BEE1-4B6F6733C35E}" destId="{CD98F21F-022C-46D9-BC59-101929A76B88}" srcOrd="7" destOrd="0" presId="urn:microsoft.com/office/officeart/2005/8/layout/orgChart1"/>
    <dgm:cxn modelId="{8C29B66E-8397-4EBB-B175-DEA47EA71A28}" type="presParOf" srcId="{CD98F21F-022C-46D9-BC59-101929A76B88}" destId="{1B8E6E32-9F82-4240-8EAC-4650958942AF}" srcOrd="0" destOrd="0" presId="urn:microsoft.com/office/officeart/2005/8/layout/orgChart1"/>
    <dgm:cxn modelId="{3C6FFBC4-C4BA-4329-B280-3862CAF5355C}" type="presParOf" srcId="{1B8E6E32-9F82-4240-8EAC-4650958942AF}" destId="{2ABAC989-0501-452B-B3A2-975CF5D756FE}" srcOrd="0" destOrd="0" presId="urn:microsoft.com/office/officeart/2005/8/layout/orgChart1"/>
    <dgm:cxn modelId="{DFF192B6-CF17-4E22-B9DE-D9B0C14CF364}" type="presParOf" srcId="{1B8E6E32-9F82-4240-8EAC-4650958942AF}" destId="{E1985088-5581-4E29-99CC-C95D8D66548F}" srcOrd="1" destOrd="0" presId="urn:microsoft.com/office/officeart/2005/8/layout/orgChart1"/>
    <dgm:cxn modelId="{A34B07E3-3ABD-4283-A7CF-9F13DDDCF941}" type="presParOf" srcId="{CD98F21F-022C-46D9-BC59-101929A76B88}" destId="{7719D3C5-65BB-44EC-8770-92A36BF16F73}" srcOrd="1" destOrd="0" presId="urn:microsoft.com/office/officeart/2005/8/layout/orgChart1"/>
    <dgm:cxn modelId="{A369C057-AE51-4603-BC27-4CA285857CAE}" type="presParOf" srcId="{CD98F21F-022C-46D9-BC59-101929A76B88}" destId="{0BE1BEC5-C3C0-48E2-A3AA-AE9B8C1EF02D}" srcOrd="2" destOrd="0" presId="urn:microsoft.com/office/officeart/2005/8/layout/orgChart1"/>
    <dgm:cxn modelId="{F33F8808-A786-44B6-9244-B8CA3C5D79AF}" type="presParOf" srcId="{CA81E425-CE12-4CB8-BEE1-4B6F6733C35E}" destId="{5EC4AF74-EC3A-4F6A-8CE9-8EBFC4E7D3B0}" srcOrd="8" destOrd="0" presId="urn:microsoft.com/office/officeart/2005/8/layout/orgChart1"/>
    <dgm:cxn modelId="{285CB9C9-2C3A-4262-BC4D-57E6B09F474B}" type="presParOf" srcId="{CA81E425-CE12-4CB8-BEE1-4B6F6733C35E}" destId="{E748136A-FD4E-4EC5-A8B8-779B49045EE0}" srcOrd="9" destOrd="0" presId="urn:microsoft.com/office/officeart/2005/8/layout/orgChart1"/>
    <dgm:cxn modelId="{5C4FE045-40A4-4B4D-B8DE-817B62292050}" type="presParOf" srcId="{E748136A-FD4E-4EC5-A8B8-779B49045EE0}" destId="{DD5BD2E1-1068-4FDA-8567-6C238FF2FC3B}" srcOrd="0" destOrd="0" presId="urn:microsoft.com/office/officeart/2005/8/layout/orgChart1"/>
    <dgm:cxn modelId="{ABCF9FE0-42D9-4434-BED6-90351E82D0E8}" type="presParOf" srcId="{DD5BD2E1-1068-4FDA-8567-6C238FF2FC3B}" destId="{B8BBAC64-7007-4090-8006-71B8442C4247}" srcOrd="0" destOrd="0" presId="urn:microsoft.com/office/officeart/2005/8/layout/orgChart1"/>
    <dgm:cxn modelId="{ED63F678-B792-49E2-B123-9DA028C1672C}" type="presParOf" srcId="{DD5BD2E1-1068-4FDA-8567-6C238FF2FC3B}" destId="{363D90A4-953D-48AA-B3CA-6108D4AEF9D0}" srcOrd="1" destOrd="0" presId="urn:microsoft.com/office/officeart/2005/8/layout/orgChart1"/>
    <dgm:cxn modelId="{C2D248F2-E845-4237-8548-6279E51E4205}" type="presParOf" srcId="{E748136A-FD4E-4EC5-A8B8-779B49045EE0}" destId="{4F217AE6-3470-4E50-9EAE-A24D5F354AA2}" srcOrd="1" destOrd="0" presId="urn:microsoft.com/office/officeart/2005/8/layout/orgChart1"/>
    <dgm:cxn modelId="{5E4B178C-E43A-491B-8606-7E51E2798557}" type="presParOf" srcId="{E748136A-FD4E-4EC5-A8B8-779B49045EE0}" destId="{EE8A02A0-958B-4B51-8BC4-305418305425}" srcOrd="2" destOrd="0" presId="urn:microsoft.com/office/officeart/2005/8/layout/orgChart1"/>
    <dgm:cxn modelId="{1AB43E47-BB90-477C-A97D-8CEF3F3F0D4D}" type="presParOf" srcId="{EEBE8505-49F3-4906-A5C4-688BAD71133D}" destId="{DBA9E8F1-6AF6-4727-AA33-8864C2B1D596}" srcOrd="2" destOrd="0" presId="urn:microsoft.com/office/officeart/2005/8/layout/orgChart1"/>
    <dgm:cxn modelId="{71639E0E-8CAE-45F5-9F29-4D93BB53D534}" type="presParOf" srcId="{64910CDB-932B-48CB-B30F-ED849DAFD284}" destId="{855698AE-9F96-4685-A3D7-66FB148E4A2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F1D9E-31AB-494F-B52D-5DDD2AC51A84}" type="datetimeFigureOut">
              <a:rPr lang="ru-RU" smtClean="0"/>
              <a:pPr/>
              <a:t>29.06.2009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BECB2-E933-4D16-A2C0-03FEBF74E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BECB2-E933-4D16-A2C0-03FEBF74EC0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BECB2-E933-4D16-A2C0-03FEBF74EC0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BECB2-E933-4D16-A2C0-03FEBF74EC0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ltGray">
          <a:xfrm>
            <a:off x="0" y="4652964"/>
            <a:ext cx="9144000" cy="22320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ltGray">
          <a:xfrm>
            <a:off x="7885114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ltGray">
          <a:xfrm>
            <a:off x="8316914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ltGray">
          <a:xfrm>
            <a:off x="8748714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ltGray">
          <a:xfrm>
            <a:off x="7885114" y="51577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ltGray">
          <a:xfrm>
            <a:off x="8316914" y="51577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ltGray">
          <a:xfrm>
            <a:off x="8748714" y="51577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ltGray">
          <a:xfrm>
            <a:off x="7885114" y="5588001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ltGray">
          <a:xfrm>
            <a:off x="8316914" y="5588001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ltGray">
          <a:xfrm>
            <a:off x="8748714" y="5588001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ltGray">
          <a:xfrm>
            <a:off x="7885114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ltGray">
          <a:xfrm>
            <a:off x="8316914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ltGray">
          <a:xfrm>
            <a:off x="8748714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ltGray">
          <a:xfrm>
            <a:off x="7885114" y="64531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ltGray">
          <a:xfrm>
            <a:off x="8316914" y="64531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ltGray">
          <a:xfrm>
            <a:off x="8748714" y="64531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ltGray">
          <a:xfrm>
            <a:off x="709136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ltGray">
          <a:xfrm>
            <a:off x="7524751" y="4724401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ltGray">
          <a:xfrm>
            <a:off x="7091363" y="51577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ltGray">
          <a:xfrm>
            <a:off x="7523163" y="51577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ltGray">
          <a:xfrm>
            <a:off x="7091363" y="5588001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ltGray">
          <a:xfrm>
            <a:off x="7523163" y="5588001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ltGray">
          <a:xfrm>
            <a:off x="70913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ltGray">
          <a:xfrm>
            <a:off x="75231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ltGray">
          <a:xfrm>
            <a:off x="7091363" y="64531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ltGray">
          <a:xfrm>
            <a:off x="7523163" y="6453189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4437063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4076701"/>
            <a:ext cx="9144000" cy="5762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100514"/>
            <a:ext cx="8534400" cy="471487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5105400"/>
            <a:ext cx="70866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989AA9-834B-40C5-97E3-B81398AEE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762001"/>
            <a:ext cx="2209800" cy="5529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762001"/>
            <a:ext cx="6477000" cy="5529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45E7FE-6A13-48B1-BE7E-CDAA80D78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8392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1" y="1395413"/>
            <a:ext cx="7910513" cy="48958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429000" y="6443664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A6120A54-BC2B-48B2-B3AF-C127DEA9C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47CB9-F156-46FB-935A-6C47C762E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50B63B-BFF6-4EC1-BBE9-E963CF4ED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395413"/>
            <a:ext cx="38782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463" y="1395413"/>
            <a:ext cx="3879851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F26759-12A5-4764-9BA9-B17058EEA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36A7FD-1EE1-4E8F-B946-46B5B7AB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F2E414-16B0-4DCF-86F4-7EB115518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FB18F4-C201-49B8-B969-14CF9EF68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9802A1-8CA2-4AD3-92A4-2D4B7D099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FD8DE1-B9EA-4C7E-AB0B-975922C0A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8001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395413"/>
            <a:ext cx="79105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3664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Verdana" pitchFamily="34" charset="0"/>
              </a:defRPr>
            </a:lvl1pPr>
          </a:lstStyle>
          <a:p>
            <a:fld id="{C012BA22-01FC-434D-A036-FD09C0417E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765175"/>
            <a:ext cx="9144000" cy="503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893764"/>
            <a:ext cx="395288" cy="59642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762001"/>
            <a:ext cx="8839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 rot="16200000">
            <a:off x="-1393030" y="5106602"/>
            <a:ext cx="31400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</a:rPr>
              <a:t>company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Data" Target="../diagrams/data11.xml"/><Relationship Id="rId7" Type="http://schemas.openxmlformats.org/officeDocument/2006/relationships/diagramData" Target="../diagrams/data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10" Type="http://schemas.openxmlformats.org/officeDocument/2006/relationships/diagramColors" Target="../diagrams/colors12.xml"/><Relationship Id="rId4" Type="http://schemas.openxmlformats.org/officeDocument/2006/relationships/diagramLayout" Target="../diagrams/layout11.xml"/><Relationship Id="rId9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Презентация по криминологии</a:t>
            </a:r>
            <a:endParaRPr 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09" y="5105400"/>
            <a:ext cx="7434291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Constantia" pitchFamily="18" charset="0"/>
              </a:rPr>
              <a:t>Подготовил: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Constantia" pitchFamily="18" charset="0"/>
              </a:rPr>
              <a:t>                              </a:t>
            </a:r>
            <a:r>
              <a:rPr lang="ru-RU" dirty="0" err="1" smtClean="0">
                <a:latin typeface="Constantia" pitchFamily="18" charset="0"/>
              </a:rPr>
              <a:t>Корзик</a:t>
            </a:r>
            <a:r>
              <a:rPr lang="ru-RU" dirty="0" smtClean="0">
                <a:latin typeface="Constantia" pitchFamily="18" charset="0"/>
              </a:rPr>
              <a:t>  Виктор  Феликсович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 dirty="0" smtClean="0">
                <a:latin typeface="Constantia" pitchFamily="18" charset="0"/>
              </a:rPr>
              <a:t>СОЦИАЛЬНО-ДЕМОГРАФИЧЕСКИЕ</a:t>
            </a:r>
            <a:r>
              <a:rPr lang="en-US" sz="2200" b="0" dirty="0" smtClean="0">
                <a:latin typeface="Constantia" pitchFamily="18" charset="0"/>
              </a:rPr>
              <a:t> </a:t>
            </a:r>
            <a:r>
              <a:rPr lang="ru-RU" sz="2200" b="0" dirty="0" smtClean="0">
                <a:latin typeface="Constantia" pitchFamily="18" charset="0"/>
              </a:rPr>
              <a:t> ПРИЗНАКИ </a:t>
            </a:r>
            <a:r>
              <a:rPr lang="en-US" sz="2200" b="0" dirty="0" smtClean="0">
                <a:latin typeface="Constantia" pitchFamily="18" charset="0"/>
              </a:rPr>
              <a:t> </a:t>
            </a:r>
            <a:r>
              <a:rPr lang="ru-RU" sz="2200" b="0" dirty="0" smtClean="0">
                <a:latin typeface="Constantia" pitchFamily="18" charset="0"/>
              </a:rPr>
              <a:t>ЛИЧНОСТИ</a:t>
            </a:r>
            <a:endParaRPr lang="ru-RU" sz="2200" b="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2000240"/>
          <a:ext cx="63341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 dirty="0" smtClean="0">
                <a:latin typeface="Constantia" pitchFamily="18" charset="0"/>
              </a:rPr>
              <a:t>НРАВСТВЕННО-ПСИХОЛОГИЧЕСКИЕ</a:t>
            </a:r>
            <a:r>
              <a:rPr lang="en-US" sz="2200" b="0" dirty="0" smtClean="0">
                <a:latin typeface="Constantia" pitchFamily="18" charset="0"/>
              </a:rPr>
              <a:t> </a:t>
            </a:r>
            <a:r>
              <a:rPr lang="ru-RU" sz="2200" b="0" dirty="0" smtClean="0">
                <a:latin typeface="Constantia" pitchFamily="18" charset="0"/>
              </a:rPr>
              <a:t> ПРИЗНАКИ </a:t>
            </a:r>
            <a:r>
              <a:rPr lang="en-US" sz="2200" b="0" dirty="0" smtClean="0">
                <a:latin typeface="Constantia" pitchFamily="18" charset="0"/>
              </a:rPr>
              <a:t> </a:t>
            </a:r>
            <a:r>
              <a:rPr lang="ru-RU" sz="2200" b="0" dirty="0" smtClean="0">
                <a:latin typeface="Constantia" pitchFamily="18" charset="0"/>
              </a:rPr>
              <a:t>ЛИЧНОСТИ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928802"/>
          <a:ext cx="68342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100" b="0" dirty="0" smtClean="0">
                <a:latin typeface="Constantia" pitchFamily="18" charset="0"/>
              </a:rPr>
              <a:t>УГОЛОВНО-ПРАВОВЫЕ</a:t>
            </a:r>
            <a:r>
              <a:rPr lang="en-US" sz="2100" b="0" dirty="0" smtClean="0">
                <a:latin typeface="Constantia" pitchFamily="18" charset="0"/>
              </a:rPr>
              <a:t> </a:t>
            </a:r>
            <a:r>
              <a:rPr lang="ru-RU" sz="2100" b="0" dirty="0" smtClean="0">
                <a:latin typeface="Constantia" pitchFamily="18" charset="0"/>
              </a:rPr>
              <a:t> ПРИЗНАКИ </a:t>
            </a:r>
            <a:r>
              <a:rPr lang="en-US" sz="2100" b="0" dirty="0" smtClean="0">
                <a:latin typeface="Constantia" pitchFamily="18" charset="0"/>
              </a:rPr>
              <a:t> </a:t>
            </a:r>
            <a:r>
              <a:rPr lang="ru-RU" sz="2100" b="0" dirty="0" smtClean="0">
                <a:latin typeface="Constantia" pitchFamily="18" charset="0"/>
              </a:rPr>
              <a:t>ЛИЧНОСТИ ПРЕСТУПНИКА</a:t>
            </a:r>
            <a:endParaRPr lang="ru-RU" sz="2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785926"/>
          <a:ext cx="68342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Constantia" pitchFamily="18" charset="0"/>
              </a:rPr>
              <a:t>ТИПОЛОГИЯ 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ru-RU" sz="1800" dirty="0" smtClean="0">
                <a:latin typeface="Constantia" pitchFamily="18" charset="0"/>
              </a:rPr>
              <a:t>ЛИЧНОСТИ ПРЕСТУПНИКА ПО ХАРАКТЕРУ АНТИСОЦИАЛЬНОЙ НАПРАВЛЕННОСТИ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1571612"/>
          <a:ext cx="735811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Блок-схема: узел 21"/>
          <p:cNvSpPr/>
          <p:nvPr/>
        </p:nvSpPr>
        <p:spPr>
          <a:xfrm>
            <a:off x="500034" y="1714488"/>
            <a:ext cx="5786478" cy="478634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Constantia" pitchFamily="18" charset="0"/>
              </a:rPr>
              <a:t>ТИПОЛОГИЯ 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ru-RU" sz="1800" dirty="0" smtClean="0">
                <a:latin typeface="Constantia" pitchFamily="18" charset="0"/>
              </a:rPr>
              <a:t>ЛИЧНОСТИ  ПРЕСТУПНИКА  ПО  ГЛУБИНЕ, СТОЙКОСТИ  И ИНТЕНСИВНОСТИ  АНТИСОЦИАЛЬНОЙ  НАПРАВЛЕННОСТИ</a:t>
            </a:r>
            <a:endParaRPr lang="ru-RU" sz="1800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Схема 18"/>
          <p:cNvGraphicFramePr/>
          <p:nvPr/>
        </p:nvGraphicFramePr>
        <p:xfrm>
          <a:off x="2786050" y="1357298"/>
          <a:ext cx="60960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2910" y="3357562"/>
            <a:ext cx="20357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Типы </a:t>
            </a:r>
          </a:p>
          <a:p>
            <a:pPr lvl="0" algn="ctr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личности </a:t>
            </a:r>
          </a:p>
          <a:p>
            <a:pPr lvl="0" algn="ctr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преступника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ltGray">
          <a:xfrm rot="16200000">
            <a:off x="3143240" y="4714884"/>
            <a:ext cx="642942" cy="785818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ltGray">
          <a:xfrm rot="5400000" flipV="1">
            <a:off x="3143240" y="2643182"/>
            <a:ext cx="642942" cy="785818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ltGray">
          <a:xfrm>
            <a:off x="1928794" y="5500702"/>
            <a:ext cx="452414" cy="500066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ltGray">
          <a:xfrm>
            <a:off x="1928794" y="3786190"/>
            <a:ext cx="452414" cy="500066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ltGray">
          <a:xfrm>
            <a:off x="1928794" y="2143116"/>
            <a:ext cx="452414" cy="500066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ltGray">
          <a:xfrm>
            <a:off x="357158" y="1285860"/>
            <a:ext cx="7310462" cy="5572140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ltGray">
          <a:xfrm>
            <a:off x="4429124" y="3429000"/>
            <a:ext cx="809604" cy="1214446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Constantia" pitchFamily="18" charset="0"/>
              </a:rPr>
              <a:t>ФАКТОРЫ, ОБУСЛОВЛИВАЮЩИЕ  ИНДИВИДУАЛЬНОЕ  ПРЕСТУПНОЕ ПОВЕДЕНИЕ </a:t>
            </a:r>
            <a:endParaRPr lang="ru-RU" sz="18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2976" y="1428736"/>
            <a:ext cx="714380" cy="52864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1200" b="1" cap="small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Социальная действительность</a:t>
            </a:r>
            <a:endParaRPr lang="ru-RU" sz="1200" b="1" cap="small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8860" y="1928802"/>
            <a:ext cx="2000264" cy="92869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Неблагоприятное нравственное формирование личности</a:t>
            </a:r>
            <a:endParaRPr lang="ru-RU" sz="15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8860" y="3429000"/>
            <a:ext cx="2357454" cy="128588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Личность с негативными нравственно-психологическими свойствами и антиобщественной установкой</a:t>
            </a:r>
            <a:endParaRPr lang="ru-RU" sz="14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5286388"/>
            <a:ext cx="2000264" cy="92869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Условия, связанные с возникновением конкретной криминогенной ситуации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86380" y="3571876"/>
            <a:ext cx="2000264" cy="92869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Решение совершить преступление</a:t>
            </a: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6858016" y="1643050"/>
            <a:ext cx="2514600" cy="5072098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vert="wordArtVert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ПРЕСТУПЛЕНИЕ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78876" y="2967335"/>
            <a:ext cx="920060" cy="92397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Constantia" pitchFamily="18" charset="0"/>
              </a:rPr>
              <a:t>ПСИХОЛОГИЧЕСКИЙ  МЕХАНИЗМ  СОВЕРШЕНИЯ  УМЫШЛЕННОГО ПРЕСТУПЛЕНИЯ 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643174" y="1500174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Личность</a:t>
            </a:r>
            <a:endParaRPr lang="ru-RU" sz="20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3071802" y="2143116"/>
            <a:ext cx="214314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3571868" y="2786058"/>
            <a:ext cx="214314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4071934" y="3429000"/>
            <a:ext cx="214314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4572000" y="4071942"/>
            <a:ext cx="214314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5072066" y="4714884"/>
            <a:ext cx="214314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5572132" y="5357826"/>
            <a:ext cx="214314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2500298" y="5357826"/>
            <a:ext cx="2143140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2500298" y="6143644"/>
            <a:ext cx="5214974" cy="42862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ПРЕСТУПЛЕНИЕ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7" name="Freeform 12"/>
          <p:cNvSpPr>
            <a:spLocks/>
          </p:cNvSpPr>
          <p:nvPr/>
        </p:nvSpPr>
        <p:spPr bwMode="gray">
          <a:xfrm rot="3895359">
            <a:off x="4589374" y="1423332"/>
            <a:ext cx="719423" cy="65375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1" name="Freeform 12"/>
          <p:cNvSpPr>
            <a:spLocks/>
          </p:cNvSpPr>
          <p:nvPr/>
        </p:nvSpPr>
        <p:spPr bwMode="gray">
          <a:xfrm rot="3895359">
            <a:off x="5018002" y="2066274"/>
            <a:ext cx="719423" cy="65375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2" name="Freeform 12"/>
          <p:cNvSpPr>
            <a:spLocks/>
          </p:cNvSpPr>
          <p:nvPr/>
        </p:nvSpPr>
        <p:spPr bwMode="gray">
          <a:xfrm rot="3895359">
            <a:off x="5518067" y="2709215"/>
            <a:ext cx="719423" cy="65375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3" name="Freeform 12"/>
          <p:cNvSpPr>
            <a:spLocks/>
          </p:cNvSpPr>
          <p:nvPr/>
        </p:nvSpPr>
        <p:spPr bwMode="gray">
          <a:xfrm rot="3895359">
            <a:off x="6018134" y="3352158"/>
            <a:ext cx="719423" cy="65375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4" name="Freeform 12"/>
          <p:cNvSpPr>
            <a:spLocks/>
          </p:cNvSpPr>
          <p:nvPr/>
        </p:nvSpPr>
        <p:spPr bwMode="gray">
          <a:xfrm rot="3895359">
            <a:off x="6518199" y="3995100"/>
            <a:ext cx="719423" cy="65375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5" name="Freeform 12"/>
          <p:cNvSpPr>
            <a:spLocks/>
          </p:cNvSpPr>
          <p:nvPr/>
        </p:nvSpPr>
        <p:spPr bwMode="gray">
          <a:xfrm rot="3895359">
            <a:off x="7018265" y="4638042"/>
            <a:ext cx="719423" cy="65375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7" name="AutoShape 3"/>
          <p:cNvSpPr>
            <a:spLocks noChangeArrowheads="1"/>
          </p:cNvSpPr>
          <p:nvPr/>
        </p:nvSpPr>
        <p:spPr bwMode="ltGray">
          <a:xfrm rot="10800000">
            <a:off x="4714876" y="5429264"/>
            <a:ext cx="785818" cy="238108"/>
          </a:xfrm>
          <a:prstGeom prst="rightArrow">
            <a:avLst>
              <a:gd name="adj1" fmla="val 79306"/>
              <a:gd name="adj2" fmla="val 5804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3071802" y="2143116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Потребности</a:t>
            </a:r>
          </a:p>
          <a:p>
            <a:pPr algn="ctr"/>
            <a:r>
              <a:rPr lang="ru-RU" sz="11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(материальные, духовные)</a:t>
            </a:r>
            <a:endParaRPr lang="ru-RU" sz="1100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3571868" y="2786058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Интерес</a:t>
            </a:r>
            <a:endParaRPr lang="ru-RU" sz="20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4071934" y="3429000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Мотив</a:t>
            </a:r>
            <a:endParaRPr lang="ru-RU" sz="20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4572000" y="4071942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Цель</a:t>
            </a:r>
            <a:endParaRPr lang="ru-RU" sz="20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5072066" y="4714884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Выбор средств</a:t>
            </a:r>
            <a:endParaRPr lang="ru-RU" sz="20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572132" y="5357826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Решение</a:t>
            </a:r>
            <a:endParaRPr lang="ru-RU" sz="20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2500298" y="5357826"/>
            <a:ext cx="2143140" cy="428628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Воля</a:t>
            </a:r>
            <a:endParaRPr lang="ru-RU" sz="20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157" name="Прямая соединительная линия 156"/>
          <p:cNvCxnSpPr>
            <a:stCxn id="155" idx="2"/>
          </p:cNvCxnSpPr>
          <p:nvPr/>
        </p:nvCxnSpPr>
        <p:spPr>
          <a:xfrm rot="5400000">
            <a:off x="3393273" y="5965049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>
            <a:stCxn id="154" idx="2"/>
          </p:cNvCxnSpPr>
          <p:nvPr/>
        </p:nvCxnSpPr>
        <p:spPr>
          <a:xfrm rot="5400000">
            <a:off x="6465107" y="5965049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Constantia" pitchFamily="18" charset="0"/>
              </a:rPr>
              <a:t>КЛАССИФИКАЦИЯ КРИМИНОГЕННЫХ СИТУАЦИЙ</a:t>
            </a:r>
            <a:br>
              <a:rPr lang="ru-RU" sz="1800" dirty="0" smtClean="0">
                <a:latin typeface="Constantia" pitchFamily="18" charset="0"/>
              </a:rPr>
            </a:br>
            <a:r>
              <a:rPr lang="ru-RU" sz="1800" dirty="0" smtClean="0">
                <a:latin typeface="Constantia" pitchFamily="18" charset="0"/>
              </a:rPr>
              <a:t>(по источнику возникновения)</a:t>
            </a:r>
            <a:endParaRPr lang="ru-RU" sz="18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357298"/>
          <a:ext cx="850112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4286256"/>
            <a:ext cx="1714512" cy="1714512"/>
          </a:xfrm>
          <a:prstGeom prst="rect">
            <a:avLst/>
          </a:prstGeom>
          <a:solidFill>
            <a:srgbClr val="00ADE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Неправомерными и аморальными действиями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4286256"/>
            <a:ext cx="1714512" cy="1714512"/>
          </a:xfrm>
          <a:prstGeom prst="rect">
            <a:avLst/>
          </a:prstGeom>
          <a:solidFill>
            <a:srgbClr val="00ADE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Правомерными действиями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8" name="Shape 7"/>
          <p:cNvCxnSpPr>
            <a:stCxn id="5" idx="0"/>
          </p:cNvCxnSpPr>
          <p:nvPr/>
        </p:nvCxnSpPr>
        <p:spPr>
          <a:xfrm rot="16200000" flipV="1">
            <a:off x="4572000" y="3214686"/>
            <a:ext cx="357190" cy="1785950"/>
          </a:xfrm>
          <a:prstGeom prst="bentConnector2">
            <a:avLst/>
          </a:prstGeom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stCxn id="5" idx="2"/>
          </p:cNvCxnSpPr>
          <p:nvPr/>
        </p:nvCxnSpPr>
        <p:spPr>
          <a:xfrm rot="5400000">
            <a:off x="4750595" y="5464983"/>
            <a:ext cx="357190" cy="1428760"/>
          </a:xfrm>
          <a:prstGeom prst="bentConnector2">
            <a:avLst/>
          </a:prstGeom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1"/>
          </p:cNvCxnSpPr>
          <p:nvPr/>
        </p:nvCxnSpPr>
        <p:spPr>
          <a:xfrm rot="10800000">
            <a:off x="4429124" y="5143512"/>
            <a:ext cx="357190" cy="1588"/>
          </a:xfrm>
          <a:prstGeom prst="line">
            <a:avLst/>
          </a:prstGeom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6" idx="2"/>
          </p:cNvCxnSpPr>
          <p:nvPr/>
        </p:nvCxnSpPr>
        <p:spPr>
          <a:xfrm rot="5400000">
            <a:off x="5786446" y="4429132"/>
            <a:ext cx="357190" cy="3500462"/>
          </a:xfrm>
          <a:prstGeom prst="bentConnector2">
            <a:avLst/>
          </a:prstGeom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1"/>
            <a:endCxn id="5" idx="3"/>
          </p:cNvCxnSpPr>
          <p:nvPr/>
        </p:nvCxnSpPr>
        <p:spPr>
          <a:xfrm rot="10800000">
            <a:off x="6500826" y="5143512"/>
            <a:ext cx="357190" cy="1588"/>
          </a:xfrm>
          <a:prstGeom prst="line">
            <a:avLst/>
          </a:prstGeom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Constantia" pitchFamily="18" charset="0"/>
              </a:rPr>
              <a:t>КЛАССИФИКАЦИЯ КРИМИНОГЕННЫХ СИТУАЦИЙ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142984"/>
            <a:ext cx="6946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(по пространственно-временным рамкам, уровню, содержанию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 характеру воздействия на оказавшееся в такой ситуации лицо)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84098" y="1481138"/>
          <a:ext cx="900115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3"/>
          <p:cNvSpPr>
            <a:spLocks noChangeArrowheads="1"/>
          </p:cNvSpPr>
          <p:nvPr/>
        </p:nvSpPr>
        <p:spPr bwMode="ltGray">
          <a:xfrm flipH="1">
            <a:off x="4677728" y="6000768"/>
            <a:ext cx="500066" cy="642942"/>
          </a:xfrm>
          <a:prstGeom prst="rightArrow">
            <a:avLst>
              <a:gd name="adj1" fmla="val 79306"/>
              <a:gd name="adj2" fmla="val 3829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7" name="AutoShape 3"/>
          <p:cNvSpPr>
            <a:spLocks noChangeArrowheads="1"/>
          </p:cNvSpPr>
          <p:nvPr/>
        </p:nvSpPr>
        <p:spPr bwMode="ltGray">
          <a:xfrm flipH="1">
            <a:off x="3143240" y="5143512"/>
            <a:ext cx="5857916" cy="785818"/>
          </a:xfrm>
          <a:prstGeom prst="rightArrow">
            <a:avLst>
              <a:gd name="adj1" fmla="val 79306"/>
              <a:gd name="adj2" fmla="val 38296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6" name="AutoShape 3"/>
          <p:cNvSpPr>
            <a:spLocks noChangeArrowheads="1"/>
          </p:cNvSpPr>
          <p:nvPr/>
        </p:nvSpPr>
        <p:spPr bwMode="ltGray">
          <a:xfrm flipH="1">
            <a:off x="4786314" y="3714752"/>
            <a:ext cx="428628" cy="500066"/>
          </a:xfrm>
          <a:prstGeom prst="rightArrow">
            <a:avLst>
              <a:gd name="adj1" fmla="val 79306"/>
              <a:gd name="adj2" fmla="val 38296"/>
            </a:avLst>
          </a:prstGeom>
          <a:gradFill flip="none" rotWithShape="1">
            <a:gsLst>
              <a:gs pos="0">
                <a:srgbClr val="A984F4">
                  <a:tint val="66000"/>
                  <a:satMod val="160000"/>
                </a:srgbClr>
              </a:gs>
              <a:gs pos="50000">
                <a:srgbClr val="A984F4">
                  <a:tint val="44500"/>
                  <a:satMod val="160000"/>
                </a:srgbClr>
              </a:gs>
              <a:gs pos="100000">
                <a:srgbClr val="A984F4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ltGray">
          <a:xfrm flipH="1">
            <a:off x="3500430" y="4572008"/>
            <a:ext cx="1643074" cy="571504"/>
          </a:xfrm>
          <a:prstGeom prst="rightArrow">
            <a:avLst>
              <a:gd name="adj1" fmla="val 79306"/>
              <a:gd name="adj2" fmla="val 38296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4" name="AutoShape 3"/>
          <p:cNvSpPr>
            <a:spLocks noChangeArrowheads="1"/>
          </p:cNvSpPr>
          <p:nvPr/>
        </p:nvSpPr>
        <p:spPr bwMode="ltGray">
          <a:xfrm flipH="1">
            <a:off x="2643174" y="2857496"/>
            <a:ext cx="5072098" cy="714380"/>
          </a:xfrm>
          <a:prstGeom prst="rightArrow">
            <a:avLst>
              <a:gd name="adj1" fmla="val 79306"/>
              <a:gd name="adj2" fmla="val 302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5072066" y="3643314"/>
            <a:ext cx="3895724" cy="642942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Объект предупреждения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3" name="AutoShape 3"/>
          <p:cNvSpPr>
            <a:spLocks noChangeArrowheads="1"/>
          </p:cNvSpPr>
          <p:nvPr/>
        </p:nvSpPr>
        <p:spPr bwMode="ltGray">
          <a:xfrm flipH="1">
            <a:off x="4643438" y="2000240"/>
            <a:ext cx="4286280" cy="928694"/>
          </a:xfrm>
          <a:prstGeom prst="rightArrow">
            <a:avLst>
              <a:gd name="adj1" fmla="val 79306"/>
              <a:gd name="adj2" fmla="val 30296"/>
            </a:avLst>
          </a:prstGeom>
          <a:gradFill flip="none" rotWithShape="1">
            <a:gsLst>
              <a:gs pos="0">
                <a:srgbClr val="296826">
                  <a:tint val="66000"/>
                  <a:satMod val="160000"/>
                </a:srgbClr>
              </a:gs>
              <a:gs pos="50000">
                <a:srgbClr val="296826">
                  <a:tint val="44500"/>
                  <a:satMod val="160000"/>
                </a:srgbClr>
              </a:gs>
              <a:gs pos="100000">
                <a:srgbClr val="296826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dirty="0" smtClean="0">
                <a:latin typeface="Constantia" pitchFamily="18" charset="0"/>
              </a:rPr>
              <a:t>ВИДЫ</a:t>
            </a:r>
            <a:r>
              <a:rPr lang="en-US" sz="2600" dirty="0" smtClean="0">
                <a:latin typeface="Constantia" pitchFamily="18" charset="0"/>
              </a:rPr>
              <a:t> </a:t>
            </a:r>
            <a:r>
              <a:rPr lang="ru-RU" sz="2600" dirty="0" smtClean="0">
                <a:latin typeface="Constantia" pitchFamily="18" charset="0"/>
              </a:rPr>
              <a:t> ПРЕДУПРЕЖДЕНИЯ </a:t>
            </a:r>
            <a:r>
              <a:rPr lang="en-US" sz="2600" dirty="0" smtClean="0">
                <a:latin typeface="Constantia" pitchFamily="18" charset="0"/>
              </a:rPr>
              <a:t> </a:t>
            </a:r>
            <a:r>
              <a:rPr lang="ru-RU" sz="2600" dirty="0" smtClean="0">
                <a:latin typeface="Constantia" pitchFamily="18" charset="0"/>
              </a:rPr>
              <a:t>ПРЕСТУПЛЕНИЙ</a:t>
            </a:r>
            <a:endParaRPr lang="ru-RU" sz="26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blackWhite">
          <a:xfrm>
            <a:off x="5072066" y="1428736"/>
            <a:ext cx="3895724" cy="64294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5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Основания для дифференциации </a:t>
            </a:r>
            <a:endParaRPr lang="en-US" sz="1500" b="1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ru-RU" sz="15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видов предупреждения преступлений:</a:t>
            </a:r>
            <a:endParaRPr lang="en-US" sz="15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5072066" y="2143116"/>
            <a:ext cx="3895724" cy="64294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Характер и направленность </a:t>
            </a:r>
          </a:p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предупреждения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blackWhite">
          <a:xfrm>
            <a:off x="5089182" y="2886074"/>
            <a:ext cx="3895724" cy="64294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Уровень применения </a:t>
            </a:r>
          </a:p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предупредительных мер 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blackWhite">
          <a:xfrm>
            <a:off x="5072066" y="4429132"/>
            <a:ext cx="3895724" cy="642942"/>
          </a:xfrm>
          <a:prstGeom prst="roundRect">
            <a:avLst>
              <a:gd name="adj" fmla="val 9106"/>
            </a:avLst>
          </a:prstGeom>
          <a:solidFill>
            <a:srgbClr val="7030A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Персонализация </a:t>
            </a:r>
          </a:p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предупредительных мер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blackWhite">
          <a:xfrm>
            <a:off x="5072066" y="5214950"/>
            <a:ext cx="3895724" cy="642942"/>
          </a:xfrm>
          <a:prstGeom prst="roundRect">
            <a:avLst>
              <a:gd name="adj" fmla="val 9106"/>
            </a:avLst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Цель и содержание </a:t>
            </a:r>
          </a:p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предупредительных мер</a:t>
            </a:r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blackWhite">
          <a:xfrm>
            <a:off x="5072066" y="6000768"/>
            <a:ext cx="3895724" cy="642942"/>
          </a:xfrm>
          <a:prstGeom prst="roundRect">
            <a:avLst>
              <a:gd name="adj" fmla="val 9106"/>
            </a:avLst>
          </a:prstGeom>
          <a:solidFill>
            <a:srgbClr val="00B05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Этапы предупреждения </a:t>
            </a:r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blackWhite">
          <a:xfrm>
            <a:off x="571472" y="1428736"/>
            <a:ext cx="4038600" cy="64294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Предупреждение преступлений</a:t>
            </a:r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blackWhite">
          <a:xfrm>
            <a:off x="571472" y="2214554"/>
            <a:ext cx="1785950" cy="50006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5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Общесоциальное </a:t>
            </a:r>
            <a:endParaRPr lang="en-US" sz="15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blackWhite">
          <a:xfrm>
            <a:off x="2786050" y="2214554"/>
            <a:ext cx="1857388" cy="50006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Специально </a:t>
            </a:r>
          </a:p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криминологическое</a:t>
            </a:r>
            <a:endParaRPr lang="en-US" sz="1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blackWhite">
          <a:xfrm>
            <a:off x="428596" y="2857496"/>
            <a:ext cx="2071702" cy="64294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Общегосударственный;</a:t>
            </a:r>
          </a:p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Региональный;</a:t>
            </a:r>
          </a:p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Местный </a:t>
            </a:r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blackWhite">
          <a:xfrm>
            <a:off x="2571736" y="3643314"/>
            <a:ext cx="2214578" cy="857256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Преступность в целом;</a:t>
            </a:r>
          </a:p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Отдельные группы или </a:t>
            </a:r>
          </a:p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виды преступлений;</a:t>
            </a:r>
          </a:p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Отдельные преступления</a:t>
            </a:r>
            <a:endParaRPr lang="en-US" sz="1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blackWhite">
          <a:xfrm>
            <a:off x="428596" y="4643446"/>
            <a:ext cx="928694" cy="357190"/>
          </a:xfrm>
          <a:prstGeom prst="roundRect">
            <a:avLst>
              <a:gd name="adj" fmla="val 9106"/>
            </a:avLst>
          </a:prstGeom>
          <a:solidFill>
            <a:srgbClr val="7030A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Общее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blackWhite">
          <a:xfrm>
            <a:off x="1571604" y="4643446"/>
            <a:ext cx="1857388" cy="357190"/>
          </a:xfrm>
          <a:prstGeom prst="roundRect">
            <a:avLst>
              <a:gd name="adj" fmla="val 9106"/>
            </a:avLst>
          </a:prstGeom>
          <a:solidFill>
            <a:srgbClr val="7030A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Индивидуальное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blackWhite">
          <a:xfrm>
            <a:off x="142844" y="5357826"/>
            <a:ext cx="1357322" cy="357190"/>
          </a:xfrm>
          <a:prstGeom prst="roundRect">
            <a:avLst>
              <a:gd name="adj" fmla="val 9106"/>
            </a:avLst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Профилактика</a:t>
            </a:r>
            <a:endParaRPr lang="en-US" sz="1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blackWhite">
          <a:xfrm>
            <a:off x="1571604" y="5357826"/>
            <a:ext cx="1500198" cy="357190"/>
          </a:xfrm>
          <a:prstGeom prst="roundRect">
            <a:avLst>
              <a:gd name="adj" fmla="val 9106"/>
            </a:avLst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Предотвращение</a:t>
            </a:r>
            <a:endParaRPr lang="en-US" sz="1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blackWhite">
          <a:xfrm>
            <a:off x="3357554" y="5357826"/>
            <a:ext cx="1357322" cy="357190"/>
          </a:xfrm>
          <a:prstGeom prst="roundRect">
            <a:avLst>
              <a:gd name="adj" fmla="val 9106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Пресечение</a:t>
            </a:r>
            <a:endParaRPr lang="en-US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blackWhite">
          <a:xfrm>
            <a:off x="214282" y="6143644"/>
            <a:ext cx="1071570" cy="357190"/>
          </a:xfrm>
          <a:prstGeom prst="roundRect">
            <a:avLst>
              <a:gd name="adj" fmla="val 9106"/>
            </a:avLst>
          </a:prstGeom>
          <a:solidFill>
            <a:srgbClr val="00B05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Раннее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blackWhite">
          <a:xfrm>
            <a:off x="1571604" y="6143644"/>
            <a:ext cx="1714512" cy="357190"/>
          </a:xfrm>
          <a:prstGeom prst="roundRect">
            <a:avLst>
              <a:gd name="adj" fmla="val 9106"/>
            </a:avLst>
          </a:prstGeom>
          <a:solidFill>
            <a:srgbClr val="00B05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Непосредственное</a:t>
            </a:r>
            <a:endParaRPr lang="en-US" sz="1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blackWhite">
          <a:xfrm>
            <a:off x="3571868" y="6143644"/>
            <a:ext cx="1071570" cy="357190"/>
          </a:xfrm>
          <a:prstGeom prst="roundRect">
            <a:avLst>
              <a:gd name="adj" fmla="val 9106"/>
            </a:avLst>
          </a:prstGeom>
          <a:solidFill>
            <a:srgbClr val="00B05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Рецидива</a:t>
            </a:r>
            <a:endParaRPr lang="en-US" sz="1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928662" y="2143116"/>
            <a:ext cx="142876" cy="1588"/>
          </a:xfrm>
          <a:prstGeom prst="lin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072728" y="2142322"/>
            <a:ext cx="142876" cy="1588"/>
          </a:xfrm>
          <a:prstGeom prst="lin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6" idx="3"/>
            <a:endCxn id="17" idx="1"/>
          </p:cNvCxnSpPr>
          <p:nvPr/>
        </p:nvCxnSpPr>
        <p:spPr>
          <a:xfrm>
            <a:off x="2357422" y="2464587"/>
            <a:ext cx="428628" cy="1588"/>
          </a:xfrm>
          <a:prstGeom prst="lin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8" idx="3"/>
            <a:endCxn id="17" idx="1"/>
          </p:cNvCxnSpPr>
          <p:nvPr/>
        </p:nvCxnSpPr>
        <p:spPr>
          <a:xfrm flipV="1">
            <a:off x="2500298" y="2464587"/>
            <a:ext cx="285752" cy="714380"/>
          </a:xfrm>
          <a:prstGeom prst="bentConnector3">
            <a:avLst>
              <a:gd name="adj1" fmla="val 43333"/>
            </a:avLst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17" idx="2"/>
            <a:endCxn id="20" idx="0"/>
          </p:cNvCxnSpPr>
          <p:nvPr/>
        </p:nvCxnSpPr>
        <p:spPr>
          <a:xfrm rot="5400000">
            <a:off x="1339431" y="2268133"/>
            <a:ext cx="1928826" cy="2821801"/>
          </a:xfrm>
          <a:prstGeom prst="bentConnector3">
            <a:avLst>
              <a:gd name="adj1" fmla="val 44732"/>
            </a:avLst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21" idx="0"/>
            <a:endCxn id="17" idx="2"/>
          </p:cNvCxnSpPr>
          <p:nvPr/>
        </p:nvCxnSpPr>
        <p:spPr>
          <a:xfrm rot="5400000" flipH="1" flipV="1">
            <a:off x="2143108" y="3071810"/>
            <a:ext cx="1928826" cy="1214446"/>
          </a:xfrm>
          <a:prstGeom prst="bentConnector3">
            <a:avLst>
              <a:gd name="adj1" fmla="val 55268"/>
            </a:avLst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/>
          <p:nvPr/>
        </p:nvCxnSpPr>
        <p:spPr>
          <a:xfrm rot="16200000" flipV="1">
            <a:off x="3607587" y="2964653"/>
            <a:ext cx="928694" cy="428628"/>
          </a:xfrm>
          <a:prstGeom prst="bentConnector3">
            <a:avLst>
              <a:gd name="adj1" fmla="val 7607"/>
            </a:avLst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>
            <a:stCxn id="21" idx="2"/>
            <a:endCxn id="22" idx="0"/>
          </p:cNvCxnSpPr>
          <p:nvPr/>
        </p:nvCxnSpPr>
        <p:spPr>
          <a:xfrm rot="5400000">
            <a:off x="1482307" y="4339835"/>
            <a:ext cx="357190" cy="1678793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21" idx="2"/>
          </p:cNvCxnSpPr>
          <p:nvPr/>
        </p:nvCxnSpPr>
        <p:spPr>
          <a:xfrm rot="5400000">
            <a:off x="2321703" y="5179231"/>
            <a:ext cx="357190" cy="1588"/>
          </a:xfrm>
          <a:prstGeom prst="line">
            <a:avLst/>
          </a:prstGeom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stCxn id="22" idx="2"/>
            <a:endCxn id="29" idx="0"/>
          </p:cNvCxnSpPr>
          <p:nvPr/>
        </p:nvCxnSpPr>
        <p:spPr>
          <a:xfrm rot="16200000" flipH="1">
            <a:off x="1410868" y="5125652"/>
            <a:ext cx="428628" cy="1607355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9" name="Соединительная линия уступом 78"/>
          <p:cNvCxnSpPr>
            <a:stCxn id="22" idx="2"/>
            <a:endCxn id="30" idx="0"/>
          </p:cNvCxnSpPr>
          <p:nvPr/>
        </p:nvCxnSpPr>
        <p:spPr>
          <a:xfrm rot="16200000" flipH="1">
            <a:off x="2250265" y="4286256"/>
            <a:ext cx="428628" cy="3286148"/>
          </a:xfrm>
          <a:prstGeom prst="bentConnector3">
            <a:avLst>
              <a:gd name="adj1" fmla="val 50000"/>
            </a:avLst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22" idx="2"/>
            <a:endCxn id="28" idx="0"/>
          </p:cNvCxnSpPr>
          <p:nvPr/>
        </p:nvCxnSpPr>
        <p:spPr>
          <a:xfrm rot="5400000">
            <a:off x="603642" y="5930525"/>
            <a:ext cx="433372" cy="2355"/>
          </a:xfrm>
          <a:prstGeom prst="lin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 dirty="0" smtClean="0">
                <a:latin typeface="Constantia" pitchFamily="18" charset="0"/>
                <a:cs typeface="Segoe UI" pitchFamily="34" charset="0"/>
              </a:rPr>
              <a:t>ПРЕДМЕТ  КРИМИНОЛОГИИ</a:t>
            </a:r>
            <a:endParaRPr lang="en-US" sz="3200" b="0" dirty="0">
              <a:latin typeface="Constantia" pitchFamily="18" charset="0"/>
              <a:cs typeface="Segoe U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286388"/>
            <a:ext cx="285720" cy="1714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57357" y="1500174"/>
            <a:ext cx="5786479" cy="571504"/>
          </a:xfrm>
          <a:prstGeom prst="roundRect">
            <a:avLst/>
          </a:prstGeom>
          <a:solidFill>
            <a:srgbClr val="00B0F0">
              <a:alpha val="81961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Предмет криминологии</a:t>
            </a:r>
            <a:endParaRPr lang="ru-RU" sz="320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33" y="2428869"/>
            <a:ext cx="1928827" cy="785818"/>
          </a:xfrm>
          <a:prstGeom prst="roundRect">
            <a:avLst/>
          </a:prstGeom>
          <a:solidFill>
            <a:srgbClr val="BBE4FD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Преступность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71736" y="2428869"/>
            <a:ext cx="1928827" cy="785818"/>
          </a:xfrm>
          <a:prstGeom prst="roundRect">
            <a:avLst/>
          </a:prstGeom>
          <a:solidFill>
            <a:srgbClr val="BBE4F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Детерминанты преступности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43437" y="2428869"/>
            <a:ext cx="1928827" cy="785818"/>
          </a:xfrm>
          <a:prstGeom prst="roundRect">
            <a:avLst/>
          </a:prstGeom>
          <a:solidFill>
            <a:srgbClr val="BBE4FD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Лица, совершившие преступления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786553" y="2424113"/>
            <a:ext cx="2143167" cy="785818"/>
          </a:xfrm>
          <a:prstGeom prst="roundRect">
            <a:avLst/>
          </a:prstGeom>
          <a:solidFill>
            <a:srgbClr val="BBE4FD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Предупреждение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преступлений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035" y="4000504"/>
            <a:ext cx="8429684" cy="2643206"/>
          </a:xfrm>
          <a:prstGeom prst="roundRect">
            <a:avLst/>
          </a:prstGeom>
          <a:solidFill>
            <a:srgbClr val="0099FF">
              <a:alpha val="16863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Объекты криминологии, изучаемые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ее предмета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История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криминологической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науки;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Негативные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явления (алкоголизм, наркомания, проституция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т.п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.), сопутствующие преступности;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Методы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криминологических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исследований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осуществления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профилактики;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Криминологические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отдельных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преступности;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Криминологические проблемы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зарубежных стран.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28661" y="3643314"/>
            <a:ext cx="7643867" cy="571504"/>
          </a:xfrm>
          <a:prstGeom prst="roundRect">
            <a:avLst/>
          </a:prstGeom>
          <a:solidFill>
            <a:srgbClr val="81DE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Объекты криминологии, изучаемые в рамках её предмета</a:t>
            </a:r>
            <a:endParaRPr lang="ru-RU" sz="210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cxnSp>
        <p:nvCxnSpPr>
          <p:cNvPr id="48" name="Соединительная линия уступом 47"/>
          <p:cNvCxnSpPr>
            <a:stCxn id="31" idx="2"/>
            <a:endCxn id="33" idx="0"/>
          </p:cNvCxnSpPr>
          <p:nvPr/>
        </p:nvCxnSpPr>
        <p:spPr>
          <a:xfrm rot="5400000">
            <a:off x="2928926" y="607200"/>
            <a:ext cx="357190" cy="3286148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31" idx="2"/>
            <a:endCxn id="39" idx="0"/>
          </p:cNvCxnSpPr>
          <p:nvPr/>
        </p:nvCxnSpPr>
        <p:spPr>
          <a:xfrm rot="16200000" flipH="1">
            <a:off x="6128148" y="694126"/>
            <a:ext cx="352434" cy="3107540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38" idx="0"/>
            <a:endCxn id="31" idx="2"/>
          </p:cNvCxnSpPr>
          <p:nvPr/>
        </p:nvCxnSpPr>
        <p:spPr>
          <a:xfrm rot="16200000" flipV="1">
            <a:off x="5000629" y="1821645"/>
            <a:ext cx="357190" cy="857256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stCxn id="37" idx="0"/>
            <a:endCxn id="31" idx="2"/>
          </p:cNvCxnSpPr>
          <p:nvPr/>
        </p:nvCxnSpPr>
        <p:spPr>
          <a:xfrm rot="5400000" flipH="1" flipV="1">
            <a:off x="3964778" y="1643050"/>
            <a:ext cx="357190" cy="1214447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>
            <a:stCxn id="33" idx="0"/>
            <a:endCxn id="31" idx="2"/>
          </p:cNvCxnSpPr>
          <p:nvPr/>
        </p:nvCxnSpPr>
        <p:spPr>
          <a:xfrm rot="5400000" flipH="1" flipV="1">
            <a:off x="2928926" y="607200"/>
            <a:ext cx="357190" cy="3286148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39" idx="0"/>
            <a:endCxn id="31" idx="2"/>
          </p:cNvCxnSpPr>
          <p:nvPr/>
        </p:nvCxnSpPr>
        <p:spPr>
          <a:xfrm rot="16200000" flipV="1">
            <a:off x="6128148" y="694126"/>
            <a:ext cx="352434" cy="3107540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stCxn id="32" idx="0"/>
            <a:endCxn id="39" idx="2"/>
          </p:cNvCxnSpPr>
          <p:nvPr/>
        </p:nvCxnSpPr>
        <p:spPr>
          <a:xfrm rot="5400000" flipH="1" flipV="1">
            <a:off x="6087673" y="1872853"/>
            <a:ext cx="433384" cy="3107540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>
            <a:stCxn id="32" idx="0"/>
            <a:endCxn id="33" idx="2"/>
          </p:cNvCxnSpPr>
          <p:nvPr/>
        </p:nvCxnSpPr>
        <p:spPr>
          <a:xfrm rot="16200000" flipV="1">
            <a:off x="2893207" y="1785927"/>
            <a:ext cx="428628" cy="3286148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ная линия уступом 67"/>
          <p:cNvCxnSpPr>
            <a:stCxn id="37" idx="2"/>
            <a:endCxn id="32" idx="0"/>
          </p:cNvCxnSpPr>
          <p:nvPr/>
        </p:nvCxnSpPr>
        <p:spPr>
          <a:xfrm rot="16200000" flipH="1">
            <a:off x="3929058" y="2821777"/>
            <a:ext cx="428628" cy="1214447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>
            <a:stCxn id="38" idx="2"/>
            <a:endCxn id="32" idx="0"/>
          </p:cNvCxnSpPr>
          <p:nvPr/>
        </p:nvCxnSpPr>
        <p:spPr>
          <a:xfrm rot="5400000">
            <a:off x="4964909" y="3000372"/>
            <a:ext cx="428628" cy="8572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33" idx="2"/>
            <a:endCxn id="32" idx="0"/>
          </p:cNvCxnSpPr>
          <p:nvPr/>
        </p:nvCxnSpPr>
        <p:spPr>
          <a:xfrm rot="16200000" flipH="1">
            <a:off x="2893207" y="1785927"/>
            <a:ext cx="428628" cy="32861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>
            <a:stCxn id="39" idx="2"/>
            <a:endCxn id="32" idx="0"/>
          </p:cNvCxnSpPr>
          <p:nvPr/>
        </p:nvCxnSpPr>
        <p:spPr>
          <a:xfrm rot="5400000">
            <a:off x="6087673" y="1872853"/>
            <a:ext cx="433384" cy="31075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dirty="0" smtClean="0">
                <a:latin typeface="Constantia" pitchFamily="18" charset="0"/>
              </a:rPr>
              <a:t>ОБЪЕКТЫ  ПРЕДУПРЕЖДЕНИЯ  ПРЕСТУПЛЕНИЙ</a:t>
            </a:r>
            <a:endParaRPr lang="ru-RU" sz="26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714348" y="1500174"/>
          <a:ext cx="8143932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Constantia" pitchFamily="18" charset="0"/>
              </a:rPr>
              <a:t>ОБЪЕКТЫ  ПРЕДУПРЕЖДЕНИЯ  ПРЕСТУПЛЕНИЙ (ПП)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4572000" y="1357298"/>
          <a:ext cx="4429124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28596" y="1357298"/>
          <a:ext cx="4357718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85720" y="3214686"/>
            <a:ext cx="1571636" cy="78581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1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Республиканские и местные органы законодательной власти</a:t>
            </a:r>
            <a:endParaRPr lang="ru-RU" sz="11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4286256"/>
            <a:ext cx="1260660" cy="107157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Органы внутренних дел</a:t>
            </a:r>
            <a:endParaRPr lang="ru-RU" sz="1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4480" y="4286256"/>
            <a:ext cx="1260660" cy="107157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Органы юстиции и учреждения исполнения наказания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4286256"/>
            <a:ext cx="1260660" cy="107157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Органы прокуратуры</a:t>
            </a:r>
            <a:endParaRPr lang="ru-RU" sz="1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5572140"/>
            <a:ext cx="1260660" cy="107157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Органы КГБ</a:t>
            </a:r>
            <a:endParaRPr lang="ru-RU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14480" y="5572140"/>
            <a:ext cx="1260660" cy="107157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Органы по контролю за оборотом наркотиков</a:t>
            </a:r>
            <a:endParaRPr lang="ru-RU" sz="1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143240" y="5572140"/>
            <a:ext cx="1260660" cy="107157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Органы таможенной службы</a:t>
            </a:r>
            <a:endParaRPr lang="ru-RU" sz="1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28794" y="3214686"/>
            <a:ext cx="1571636" cy="100013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Республиканские и местные органы исполнительной власти; межведомственные комиссии</a:t>
            </a:r>
            <a:endParaRPr lang="ru-RU" sz="10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30" name="Прямая соединительная линия 29"/>
          <p:cNvCxnSpPr>
            <a:stCxn id="12" idx="3"/>
            <a:endCxn id="11" idx="1"/>
          </p:cNvCxnSpPr>
          <p:nvPr/>
        </p:nvCxnSpPr>
        <p:spPr>
          <a:xfrm>
            <a:off x="1546380" y="4822041"/>
            <a:ext cx="1681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2" idx="3"/>
            <a:endCxn id="24" idx="1"/>
          </p:cNvCxnSpPr>
          <p:nvPr/>
        </p:nvCxnSpPr>
        <p:spPr>
          <a:xfrm>
            <a:off x="1546380" y="6107925"/>
            <a:ext cx="1681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1" idx="3"/>
            <a:endCxn id="10" idx="1"/>
          </p:cNvCxnSpPr>
          <p:nvPr/>
        </p:nvCxnSpPr>
        <p:spPr>
          <a:xfrm>
            <a:off x="2975140" y="4822041"/>
            <a:ext cx="1681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4" idx="3"/>
            <a:endCxn id="25" idx="1"/>
          </p:cNvCxnSpPr>
          <p:nvPr/>
        </p:nvCxnSpPr>
        <p:spPr>
          <a:xfrm>
            <a:off x="2975140" y="6107925"/>
            <a:ext cx="1681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10" idx="3"/>
          </p:cNvCxnSpPr>
          <p:nvPr/>
        </p:nvCxnSpPr>
        <p:spPr>
          <a:xfrm flipV="1">
            <a:off x="4403900" y="3121025"/>
            <a:ext cx="241125" cy="1701016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25" idx="3"/>
          </p:cNvCxnSpPr>
          <p:nvPr/>
        </p:nvCxnSpPr>
        <p:spPr>
          <a:xfrm flipV="1">
            <a:off x="4403900" y="4786323"/>
            <a:ext cx="239538" cy="1321602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Скругленный прямоугольник 76"/>
          <p:cNvSpPr/>
          <p:nvPr/>
        </p:nvSpPr>
        <p:spPr>
          <a:xfrm>
            <a:off x="4808118" y="1385156"/>
            <a:ext cx="3978723" cy="47220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8" name="Группа 77"/>
          <p:cNvGrpSpPr/>
          <p:nvPr/>
        </p:nvGrpSpPr>
        <p:grpSpPr>
          <a:xfrm>
            <a:off x="4929190" y="1500174"/>
            <a:ext cx="3868328" cy="403847"/>
            <a:chOff x="247904" y="295756"/>
            <a:chExt cx="3868328" cy="403847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247904" y="295756"/>
              <a:ext cx="3868328" cy="4038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Скругленный прямоугольник 5"/>
            <p:cNvSpPr/>
            <p:nvPr/>
          </p:nvSpPr>
          <p:spPr>
            <a:xfrm>
              <a:off x="259732" y="307584"/>
              <a:ext cx="3844672" cy="380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b="1" strike="noStrike" kern="1200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Субъекты, </a:t>
              </a:r>
              <a:r>
                <a:rPr lang="ru-RU" sz="1400" b="1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принимающие участие в ПП в пределах своей компетенции</a:t>
              </a:r>
              <a:r>
                <a:rPr lang="ru-RU" sz="1400" b="1" strike="noStrike" kern="1200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</a:t>
              </a:r>
              <a:endParaRPr lang="ru-RU" sz="1400" b="1" strike="noStrike" kern="1200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00108"/>
            <a:ext cx="8839200" cy="487363"/>
          </a:xfrm>
        </p:spPr>
        <p:txBody>
          <a:bodyPr/>
          <a:lstStyle/>
          <a:p>
            <a:r>
              <a:rPr lang="ru-RU" sz="2800" dirty="0" smtClean="0">
                <a:latin typeface="Constantia" pitchFamily="18" charset="0"/>
              </a:rPr>
              <a:t>ТИПОЛОГИЯ  ЖЕРТВ  ПРЕСТУПЛЕНИЙ,</a:t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ОПРЕДЕЛЯЕМАЯ ОСОБЕННОСТЯМИ ИХ ЛИЧНОСТИ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857364"/>
          <a:ext cx="835824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400050" y="1571612"/>
            <a:ext cx="8743950" cy="5286388"/>
          </a:xfrm>
          <a:prstGeom prst="rect">
            <a:avLst/>
          </a:prstGeom>
          <a:gradFill flip="none" rotWithShape="1">
            <a:gsLst>
              <a:gs pos="0">
                <a:srgbClr val="005A7A">
                  <a:tint val="66000"/>
                  <a:satMod val="160000"/>
                </a:srgbClr>
              </a:gs>
              <a:gs pos="50000">
                <a:srgbClr val="005A7A">
                  <a:tint val="44500"/>
                  <a:satMod val="160000"/>
                </a:srgbClr>
              </a:gs>
              <a:gs pos="100000">
                <a:srgbClr val="005A7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85794"/>
            <a:ext cx="8839200" cy="487363"/>
          </a:xfrm>
        </p:spPr>
        <p:txBody>
          <a:bodyPr/>
          <a:lstStyle/>
          <a:p>
            <a:r>
              <a:rPr lang="ru-RU" sz="2800" dirty="0" smtClean="0">
                <a:latin typeface="Constantia" pitchFamily="18" charset="0"/>
              </a:rPr>
              <a:t/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600" dirty="0" smtClean="0">
                <a:latin typeface="Constantia" pitchFamily="18" charset="0"/>
              </a:rPr>
              <a:t>СИСТЕМА  МЕР  ОБЩЕЙ  И  ИНДИВИДУАЛЬНОЙ </a:t>
            </a: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ВИКТИМОЛОГИЧЕСКОЙ  ПРОФИЛАКТИКИ</a:t>
            </a:r>
            <a:endParaRPr lang="ru-RU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643050"/>
          <a:ext cx="428628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6" name="Группа 55"/>
          <p:cNvGrpSpPr/>
          <p:nvPr/>
        </p:nvGrpSpPr>
        <p:grpSpPr>
          <a:xfrm>
            <a:off x="5006324" y="1643783"/>
            <a:ext cx="3928539" cy="532690"/>
            <a:chOff x="178870" y="1999"/>
            <a:chExt cx="3928539" cy="532690"/>
          </a:xfrm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178870" y="1999"/>
              <a:ext cx="3928539" cy="53269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74" name="Скругленный прямоугольник 4"/>
            <p:cNvSpPr/>
            <p:nvPr/>
          </p:nvSpPr>
          <p:spPr>
            <a:xfrm>
              <a:off x="194472" y="17601"/>
              <a:ext cx="3897335" cy="501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Меры общей </a:t>
              </a:r>
              <a:r>
                <a:rPr lang="ru-RU" sz="1600" b="1" kern="1200" cap="small" baseline="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виктимологической</a:t>
              </a:r>
              <a:r>
                <a:rPr lang="ru-RU" sz="1600" b="1" kern="1200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профилактики</a:t>
              </a:r>
              <a:endParaRPr lang="ru-RU" sz="1600" b="1" kern="1200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5065590" y="2285993"/>
            <a:ext cx="3091351" cy="659068"/>
            <a:chOff x="959266" y="676981"/>
            <a:chExt cx="3091351" cy="620547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959266" y="676981"/>
              <a:ext cx="3091351" cy="6205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Скругленный прямоугольник 7"/>
            <p:cNvSpPr/>
            <p:nvPr/>
          </p:nvSpPr>
          <p:spPr>
            <a:xfrm>
              <a:off x="977441" y="695156"/>
              <a:ext cx="3055001" cy="584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strike="noStrike" kern="1200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Выявление </a:t>
              </a:r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лиц с повышенной </a:t>
              </a:r>
              <a:r>
                <a:rPr lang="ru-RU" sz="1500" cap="small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виктимностью</a:t>
              </a:r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(потенциальных жертв преступлений)</a:t>
              </a:r>
              <a:endParaRPr lang="ru-RU" sz="1500" strike="noStrike" kern="1200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041562" y="3045824"/>
            <a:ext cx="3089752" cy="1168994"/>
            <a:chOff x="979918" y="1404040"/>
            <a:chExt cx="3089752" cy="1055105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979918" y="1404040"/>
              <a:ext cx="3089752" cy="105510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Скругленный прямоугольник 10"/>
            <p:cNvSpPr/>
            <p:nvPr/>
          </p:nvSpPr>
          <p:spPr>
            <a:xfrm>
              <a:off x="1010821" y="1434943"/>
              <a:ext cx="3027946" cy="993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Обеспечение личной безопасности лиц, профессиональная деятельность которых обусловливает их повышенную </a:t>
              </a:r>
              <a:r>
                <a:rPr lang="ru-RU" sz="1500" cap="small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виктимность</a:t>
              </a:r>
              <a:endParaRPr lang="ru-RU" sz="1500" kern="1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072066" y="4357694"/>
            <a:ext cx="3077996" cy="928694"/>
            <a:chOff x="974199" y="2587412"/>
            <a:chExt cx="3077996" cy="1298794"/>
          </a:xfrm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974199" y="2587412"/>
              <a:ext cx="3077996" cy="129879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Скругленный прямоугольник 13"/>
            <p:cNvSpPr/>
            <p:nvPr/>
          </p:nvSpPr>
          <p:spPr>
            <a:xfrm>
              <a:off x="1012239" y="2625452"/>
              <a:ext cx="3001916" cy="1222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Воздействие на потенциальных жертв преступлений с целью активизации их внутренних защитных возможностей</a:t>
              </a:r>
              <a:endParaRPr lang="ru-RU" sz="1500" kern="1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072066" y="5429264"/>
            <a:ext cx="3069259" cy="1282988"/>
            <a:chOff x="968480" y="4030093"/>
            <a:chExt cx="3069259" cy="1083265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968480" y="4030093"/>
              <a:ext cx="3069259" cy="10832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Скругленный прямоугольник 16"/>
            <p:cNvSpPr/>
            <p:nvPr/>
          </p:nvSpPr>
          <p:spPr>
            <a:xfrm>
              <a:off x="1000208" y="4061821"/>
              <a:ext cx="3005803" cy="1019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Контроль за поведением потенциальных жертв преступлений и оказание им помощи в защите от преступных посягательств</a:t>
              </a:r>
              <a:endParaRPr lang="ru-RU" sz="1500" kern="1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sp>
        <p:nvSpPr>
          <p:cNvPr id="75" name="Прямая соединительная линия 3"/>
          <p:cNvSpPr/>
          <p:nvPr/>
        </p:nvSpPr>
        <p:spPr>
          <a:xfrm flipH="1">
            <a:off x="8162896" y="2188848"/>
            <a:ext cx="387542" cy="45256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52565"/>
                </a:lnTo>
                <a:lnTo>
                  <a:pt x="387542" y="45256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6" name="Прямая соединительная линия 4"/>
          <p:cNvSpPr/>
          <p:nvPr/>
        </p:nvSpPr>
        <p:spPr>
          <a:xfrm flipH="1">
            <a:off x="8143900" y="2285992"/>
            <a:ext cx="408193" cy="13969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96902"/>
                </a:lnTo>
                <a:lnTo>
                  <a:pt x="408193" y="13969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Прямая соединительная линия 5"/>
          <p:cNvSpPr/>
          <p:nvPr/>
        </p:nvSpPr>
        <p:spPr>
          <a:xfrm flipH="1">
            <a:off x="8148375" y="2176306"/>
            <a:ext cx="402474" cy="27021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02119"/>
                </a:lnTo>
                <a:lnTo>
                  <a:pt x="402474" y="270211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Прямая соединительная линия 6"/>
          <p:cNvSpPr/>
          <p:nvPr/>
        </p:nvSpPr>
        <p:spPr>
          <a:xfrm flipH="1">
            <a:off x="8151205" y="2177244"/>
            <a:ext cx="396755" cy="403703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037036"/>
                </a:lnTo>
                <a:lnTo>
                  <a:pt x="396755" y="403703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1428736"/>
            <a:ext cx="8429684" cy="528641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dirty="0" smtClean="0">
                <a:latin typeface="Constantia" pitchFamily="18" charset="0"/>
              </a:rPr>
              <a:t>ОСНОВНЫЕ  НАПРАВЛЕНИЯ  КРИМИНОЛОГИЧЕСКИХ  ИССЛЕДОВАНИЙ</a:t>
            </a:r>
            <a:endParaRPr lang="ru-RU" sz="19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928662" y="1857364"/>
          <a:ext cx="778674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Constantia" pitchFamily="18" charset="0"/>
              </a:rPr>
              <a:t>СТРУКТУРА  ПРОГРАММЫ   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КРИМИНОЛОГИЧЕСКОГО  ИССЛЕДОВАНИЯ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38"/>
          <p:cNvSpPr>
            <a:spLocks noChangeArrowheads="1"/>
          </p:cNvSpPr>
          <p:nvPr/>
        </p:nvSpPr>
        <p:spPr bwMode="ltGray">
          <a:xfrm rot="5400000">
            <a:off x="-2412206" y="1598599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071538" y="5715016"/>
            <a:ext cx="5010150" cy="508000"/>
            <a:chOff x="891" y="1175"/>
            <a:chExt cx="3156" cy="320"/>
          </a:xfrm>
        </p:grpSpPr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9" name="Oval 41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0" name="AutoShape 42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7" name="Oval 43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solidFill>
              <a:srgbClr val="0078A2"/>
            </a:soli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" name="Oval 44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2000232" y="2928934"/>
            <a:ext cx="5010150" cy="508000"/>
            <a:chOff x="891" y="1175"/>
            <a:chExt cx="3156" cy="320"/>
          </a:xfrm>
        </p:grpSpPr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15" name="Oval 47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6" name="AutoShape 48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13" name="Oval 49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" name="Oval 50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7" name="Group 51"/>
          <p:cNvGrpSpPr>
            <a:grpSpLocks/>
          </p:cNvGrpSpPr>
          <p:nvPr/>
        </p:nvGrpSpPr>
        <p:grpSpPr bwMode="auto">
          <a:xfrm>
            <a:off x="2142343" y="3611542"/>
            <a:ext cx="5010150" cy="508000"/>
            <a:chOff x="1258" y="1081"/>
            <a:chExt cx="3156" cy="320"/>
          </a:xfrm>
        </p:grpSpPr>
        <p:sp>
          <p:nvSpPr>
            <p:cNvPr id="18" name="Oval 52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" name="AutoShape 53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20" name="Oval 54"/>
          <p:cNvSpPr>
            <a:spLocks noChangeArrowheads="1"/>
          </p:cNvSpPr>
          <p:nvPr/>
        </p:nvSpPr>
        <p:spPr bwMode="gray">
          <a:xfrm>
            <a:off x="2223306" y="3697267"/>
            <a:ext cx="334962" cy="334963"/>
          </a:xfrm>
          <a:prstGeom prst="ellipse">
            <a:avLst/>
          </a:prstGeom>
          <a:solidFill>
            <a:srgbClr val="00ADEA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Oval 55"/>
          <p:cNvSpPr>
            <a:spLocks noChangeArrowheads="1"/>
          </p:cNvSpPr>
          <p:nvPr/>
        </p:nvSpPr>
        <p:spPr bwMode="gray">
          <a:xfrm>
            <a:off x="2229656" y="3684567"/>
            <a:ext cx="241300" cy="242888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22" name="Group 56"/>
          <p:cNvGrpSpPr>
            <a:grpSpLocks/>
          </p:cNvGrpSpPr>
          <p:nvPr/>
        </p:nvGrpSpPr>
        <p:grpSpPr bwMode="auto">
          <a:xfrm>
            <a:off x="1643042" y="2285992"/>
            <a:ext cx="5010150" cy="508000"/>
            <a:chOff x="1258" y="1081"/>
            <a:chExt cx="3156" cy="320"/>
          </a:xfrm>
        </p:grpSpPr>
        <p:sp>
          <p:nvSpPr>
            <p:cNvPr id="23" name="Oval 57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AutoShape 58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25" name="Oval 59"/>
          <p:cNvSpPr>
            <a:spLocks noChangeArrowheads="1"/>
          </p:cNvSpPr>
          <p:nvPr/>
        </p:nvSpPr>
        <p:spPr bwMode="gray">
          <a:xfrm>
            <a:off x="1708130" y="2370130"/>
            <a:ext cx="334962" cy="334962"/>
          </a:xfrm>
          <a:prstGeom prst="ellips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6" name="Oval 60"/>
          <p:cNvSpPr>
            <a:spLocks noChangeArrowheads="1"/>
          </p:cNvSpPr>
          <p:nvPr/>
        </p:nvSpPr>
        <p:spPr bwMode="gray">
          <a:xfrm>
            <a:off x="1714480" y="2357430"/>
            <a:ext cx="241300" cy="242887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27" name="Group 61"/>
          <p:cNvGrpSpPr>
            <a:grpSpLocks/>
          </p:cNvGrpSpPr>
          <p:nvPr/>
        </p:nvGrpSpPr>
        <p:grpSpPr bwMode="auto">
          <a:xfrm>
            <a:off x="979482" y="1658938"/>
            <a:ext cx="5010150" cy="508000"/>
            <a:chOff x="891" y="1175"/>
            <a:chExt cx="3156" cy="320"/>
          </a:xfrm>
        </p:grpSpPr>
        <p:grpSp>
          <p:nvGrpSpPr>
            <p:cNvPr id="28" name="Group 62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31" name="Oval 63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32" name="AutoShape 64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29" name="Oval 65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solidFill>
              <a:srgbClr val="D6A300"/>
            </a:soli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" name="Oval 66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593057" y="1690684"/>
            <a:ext cx="436061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Цель и задачи исследования</a:t>
            </a:r>
            <a:endParaRPr lang="en-US" sz="2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226475" y="2306628"/>
            <a:ext cx="487005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Объект и предмет исследования</a:t>
            </a:r>
            <a:endParaRPr lang="en-US" sz="2400" b="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3038457" y="2920996"/>
            <a:ext cx="423167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Изучаемый период времени</a:t>
            </a:r>
            <a:endParaRPr lang="en-US" sz="2400" b="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3110718" y="3652817"/>
            <a:ext cx="371351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Гипотезы исследования</a:t>
            </a:r>
            <a:endParaRPr lang="en-US" sz="2400" b="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pSp>
        <p:nvGrpSpPr>
          <p:cNvPr id="45" name="Group 51"/>
          <p:cNvGrpSpPr>
            <a:grpSpLocks/>
          </p:cNvGrpSpPr>
          <p:nvPr/>
        </p:nvGrpSpPr>
        <p:grpSpPr bwMode="auto">
          <a:xfrm>
            <a:off x="1714480" y="5000636"/>
            <a:ext cx="5010150" cy="508000"/>
            <a:chOff x="1258" y="1081"/>
            <a:chExt cx="3156" cy="320"/>
          </a:xfrm>
        </p:grpSpPr>
        <p:sp>
          <p:nvSpPr>
            <p:cNvPr id="46" name="Oval 52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7" name="AutoShape 53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8" name="Oval 54"/>
          <p:cNvSpPr>
            <a:spLocks noChangeArrowheads="1"/>
          </p:cNvSpPr>
          <p:nvPr/>
        </p:nvSpPr>
        <p:spPr bwMode="gray">
          <a:xfrm>
            <a:off x="1779568" y="5084774"/>
            <a:ext cx="334962" cy="334963"/>
          </a:xfrm>
          <a:prstGeom prst="ellipse">
            <a:avLst/>
          </a:prstGeom>
          <a:solidFill>
            <a:srgbClr val="92D050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9" name="Oval 55"/>
          <p:cNvSpPr>
            <a:spLocks noChangeArrowheads="1"/>
          </p:cNvSpPr>
          <p:nvPr/>
        </p:nvSpPr>
        <p:spPr bwMode="gray">
          <a:xfrm>
            <a:off x="1785918" y="5072074"/>
            <a:ext cx="241300" cy="242888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2682855" y="5041911"/>
            <a:ext cx="36136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Ожидаемые результаты</a:t>
            </a:r>
            <a:endParaRPr lang="en-US" sz="2400" b="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2" name="Text Box 29"/>
          <p:cNvSpPr txBox="1">
            <a:spLocks noChangeArrowheads="1"/>
          </p:cNvSpPr>
          <p:nvPr/>
        </p:nvSpPr>
        <p:spPr bwMode="auto">
          <a:xfrm>
            <a:off x="1787507" y="5745161"/>
            <a:ext cx="414350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План-график исследования</a:t>
            </a:r>
            <a:endParaRPr lang="en-US" sz="2400" b="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pSp>
        <p:nvGrpSpPr>
          <p:cNvPr id="54" name="Group 40"/>
          <p:cNvGrpSpPr>
            <a:grpSpLocks/>
          </p:cNvGrpSpPr>
          <p:nvPr/>
        </p:nvGrpSpPr>
        <p:grpSpPr bwMode="auto">
          <a:xfrm>
            <a:off x="2071670" y="4286256"/>
            <a:ext cx="5010150" cy="508000"/>
            <a:chOff x="1258" y="1081"/>
            <a:chExt cx="3156" cy="320"/>
          </a:xfrm>
        </p:grpSpPr>
        <p:sp>
          <p:nvSpPr>
            <p:cNvPr id="57" name="Oval 41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2549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58" name="AutoShape 42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2" name="Oval 54"/>
          <p:cNvSpPr>
            <a:spLocks noChangeArrowheads="1"/>
          </p:cNvSpPr>
          <p:nvPr/>
        </p:nvSpPr>
        <p:spPr bwMode="gray">
          <a:xfrm>
            <a:off x="2136758" y="4370394"/>
            <a:ext cx="334962" cy="334963"/>
          </a:xfrm>
          <a:prstGeom prst="ellipse">
            <a:avLst/>
          </a:prstGeom>
          <a:solidFill>
            <a:srgbClr val="FF7D7D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3" name="Oval 55"/>
          <p:cNvSpPr>
            <a:spLocks noChangeArrowheads="1"/>
          </p:cNvSpPr>
          <p:nvPr/>
        </p:nvSpPr>
        <p:spPr bwMode="gray">
          <a:xfrm>
            <a:off x="2143108" y="4357694"/>
            <a:ext cx="241300" cy="242888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3035295" y="4325937"/>
            <a:ext cx="518289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Используемые методы (методики)</a:t>
            </a:r>
            <a:endParaRPr lang="en-US" sz="2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latin typeface="Constantia" pitchFamily="18" charset="0"/>
              </a:rPr>
              <a:t>МЕТОДЫ  КРИМИНОЛОГИЧЕСКОГО  ПРОГНОЗИРОВАНИЯ</a:t>
            </a:r>
            <a:endParaRPr lang="ru-RU" sz="22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ltGray">
          <a:xfrm rot="16200000">
            <a:off x="2001045" y="143641"/>
            <a:ext cx="5499100" cy="7929618"/>
          </a:xfrm>
          <a:prstGeom prst="rightArrow">
            <a:avLst>
              <a:gd name="adj1" fmla="val 79306"/>
              <a:gd name="adj2" fmla="val 302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blackWhite">
          <a:xfrm>
            <a:off x="2000232" y="2714620"/>
            <a:ext cx="5500726" cy="12144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 i="1" cap="small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Экстраполяция</a:t>
            </a:r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- </a:t>
            </a:r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распространение установленных в прошлом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тенденций на будущее путем выравнивания динамического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ряда или нахождения линии, отстоящей от точек реальных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значений конкретного явления за все годы наблюдения на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минимальную сумму квадратов расстояния</a:t>
            </a:r>
            <a:endParaRPr lang="en-US" sz="1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blackWhite">
          <a:xfrm>
            <a:off x="2000232" y="4071942"/>
            <a:ext cx="5572164" cy="121444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 i="1" cap="small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Моделирование</a:t>
            </a:r>
            <a:r>
              <a:rPr lang="ru-RU" sz="1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 исследование характеристик, связей и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закономерностей какого-либо явления процесса или системы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 основе замещения их условными образами (моделями).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Исследование продолжается на модели и на основании 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полученных данных делается прогноз </a:t>
            </a:r>
            <a:endParaRPr lang="en-US" sz="140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blackWhite">
          <a:xfrm>
            <a:off x="2000232" y="5429264"/>
            <a:ext cx="5572164" cy="121444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 i="1" cap="small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Метод экспертных оценок </a:t>
            </a:r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 комплекс логических приемов и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математико-статистических процедур, направленных на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получение от специалистов (экспертов) информации о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будущем состоянии объекта исследования, а также на ее </a:t>
            </a:r>
          </a:p>
          <a:p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анализ и обобщение с целью принятия обоснованного решения </a:t>
            </a:r>
            <a:endParaRPr lang="en-US" sz="1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latin typeface="Constantia" pitchFamily="18" charset="0"/>
              </a:rPr>
              <a:t>КЛАССИФИКАЦИЯ  КРИМИНОЛОГИЧЕСКИХ  ПРОГНОЗОВ</a:t>
            </a:r>
            <a:endParaRPr lang="ru-RU" sz="22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-500098" y="1357298"/>
          <a:ext cx="10358478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100" dirty="0" smtClean="0">
                <a:latin typeface="Constantia" pitchFamily="18" charset="0"/>
              </a:rPr>
              <a:t>ВИДЫ  ОРГАНИЗОВАННЫХ  ПРЕСТУПНЫХ  ФОРМИРОВАНИЙ </a:t>
            </a:r>
            <a:endParaRPr lang="ru-RU" sz="210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2000240"/>
          <a:ext cx="74057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1" y="4000504"/>
            <a:ext cx="7215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СПАСИБО ЗА ВНИМАНИЕ !</a:t>
            </a:r>
            <a:endParaRPr lang="ru-RU" sz="40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Constantia" pitchFamily="18" charset="0"/>
              </a:rPr>
              <a:t>МЕТОДОЛОГИЧЕСКИЕ </a:t>
            </a:r>
            <a:r>
              <a:rPr lang="ru-RU" sz="2000" dirty="0">
                <a:latin typeface="Constantia" pitchFamily="18" charset="0"/>
              </a:rPr>
              <a:t>ОСНОВЫ И МЕТОДЫ КРИМИНОЛОГИИ</a:t>
            </a:r>
            <a:r>
              <a:rPr lang="ru-RU" sz="2000" dirty="0" smtClean="0">
                <a:latin typeface="Constantia" pitchFamily="18" charset="0"/>
              </a:rPr>
              <a:t> 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929198"/>
            <a:ext cx="285720" cy="1785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571472" y="1785926"/>
            <a:ext cx="3571900" cy="928694"/>
            <a:chOff x="1611" y="1356598"/>
            <a:chExt cx="3271959" cy="158107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611" y="1356598"/>
              <a:ext cx="3271959" cy="158107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1611" y="1356598"/>
              <a:ext cx="3271959" cy="10540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72390" numCol="1" spcCol="1270" anchor="t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Методологические основы криминологии</a:t>
              </a:r>
              <a:endParaRPr lang="ru-RU" sz="21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85786" y="2857496"/>
            <a:ext cx="3857652" cy="1571636"/>
            <a:chOff x="620501" y="2410651"/>
            <a:chExt cx="3857652" cy="142876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20501" y="2410651"/>
              <a:ext cx="3857652" cy="14287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Основные философские законы: </a:t>
              </a:r>
              <a:r>
                <a:rPr lang="ru-RU" sz="1500" dirty="0"/>
                <a:t>познаваемость социальных </a:t>
              </a:r>
              <a:r>
                <a:rPr lang="ru-RU" sz="1500" dirty="0" smtClean="0"/>
                <a:t> явлений; </a:t>
              </a:r>
              <a:r>
                <a:rPr lang="ru-RU" sz="1500" dirty="0"/>
                <a:t>единство и </a:t>
              </a:r>
              <a:r>
                <a:rPr lang="ru-RU" sz="1500" dirty="0" smtClean="0"/>
                <a:t>борьба противоположностей; </a:t>
              </a:r>
              <a:r>
                <a:rPr lang="ru-RU" sz="1500" dirty="0"/>
                <a:t>переход </a:t>
              </a:r>
              <a:r>
                <a:rPr lang="ru-RU" sz="1500" dirty="0" smtClean="0"/>
                <a:t>количества в качество; отрицание отрицания</a:t>
              </a:r>
              <a:endParaRPr lang="ru-RU" sz="1500" dirty="0"/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867871" y="2443707"/>
              <a:ext cx="2653495" cy="106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900" kern="120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214810" y="2071678"/>
            <a:ext cx="475575" cy="442529"/>
            <a:chOff x="2364190" y="1870260"/>
            <a:chExt cx="475575" cy="442529"/>
          </a:xfrm>
        </p:grpSpPr>
        <p:sp>
          <p:nvSpPr>
            <p:cNvPr id="14" name="Стрелка вправо 13"/>
            <p:cNvSpPr/>
            <p:nvPr/>
          </p:nvSpPr>
          <p:spPr>
            <a:xfrm>
              <a:off x="2364190" y="1870260"/>
              <a:ext cx="475575" cy="4425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трелка вправо 4"/>
            <p:cNvSpPr/>
            <p:nvPr/>
          </p:nvSpPr>
          <p:spPr>
            <a:xfrm>
              <a:off x="2364190" y="1958766"/>
              <a:ext cx="342816" cy="2655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786314" y="1785926"/>
            <a:ext cx="4071966" cy="1285883"/>
            <a:chOff x="1611" y="1356598"/>
            <a:chExt cx="3271959" cy="1054052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611" y="1356598"/>
              <a:ext cx="3271959" cy="87837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1611" y="1356598"/>
              <a:ext cx="3271959" cy="10540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72390" numCol="1" spcCol="1270" anchor="t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1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Методы криминологии </a:t>
              </a:r>
              <a:r>
                <a:rPr lang="ru-RU" sz="21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 </a:t>
              </a:r>
              <a:r>
                <a:rPr lang="ru-RU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система способов криминологии (приемов, средств) наиболее глубокого и полного познания ее предмета  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85786" y="6178530"/>
            <a:ext cx="3857652" cy="679470"/>
            <a:chOff x="834815" y="2410651"/>
            <a:chExt cx="3643338" cy="1095544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834815" y="2410651"/>
              <a:ext cx="3643338" cy="57591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Системный и </a:t>
              </a:r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исторический подходы </a:t>
              </a:r>
              <a:endPara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867871" y="2443707"/>
              <a:ext cx="2653495" cy="106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900" kern="120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785786" y="4572009"/>
            <a:ext cx="3857652" cy="1497357"/>
            <a:chOff x="834815" y="2577356"/>
            <a:chExt cx="2719607" cy="1128600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834815" y="2577356"/>
              <a:ext cx="2719607" cy="11286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Основные философские</a:t>
              </a:r>
              <a:r>
                <a:rPr lang="en-U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категории: </a:t>
              </a:r>
              <a:r>
                <a:rPr lang="ru-RU" sz="1400" dirty="0" smtClean="0"/>
                <a:t> </a:t>
              </a:r>
              <a:r>
                <a:rPr lang="ru-RU" sz="1500" dirty="0"/>
                <a:t>причины и следствия</a:t>
              </a:r>
              <a:r>
                <a:rPr lang="ru-RU" sz="1500" dirty="0" smtClean="0"/>
                <a:t>;</a:t>
              </a:r>
              <a:r>
                <a:rPr lang="ru-RU" sz="1500" dirty="0"/>
                <a:t> общее, </a:t>
              </a:r>
              <a:r>
                <a:rPr lang="ru-RU" sz="1500" dirty="0" smtClean="0"/>
                <a:t>особенное и </a:t>
              </a:r>
              <a:r>
                <a:rPr lang="ru-RU" sz="1500" dirty="0"/>
                <a:t>единичное;</a:t>
              </a:r>
              <a:r>
                <a:rPr lang="ru-RU" sz="1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1500" dirty="0"/>
                <a:t>необходимое и случайное</a:t>
              </a:r>
              <a:r>
                <a:rPr lang="ru-RU" sz="1500" dirty="0" smtClean="0"/>
                <a:t>; возможность и </a:t>
              </a:r>
              <a:r>
                <a:rPr lang="ru-RU" sz="1500" dirty="0" err="1"/>
                <a:t>и</a:t>
              </a:r>
              <a:r>
                <a:rPr lang="ru-RU" sz="1500" dirty="0"/>
                <a:t> действительность</a:t>
              </a:r>
              <a:r>
                <a:rPr lang="ru-RU" sz="1500" dirty="0" smtClean="0"/>
                <a:t>; </a:t>
              </a:r>
              <a:r>
                <a:rPr lang="ru-RU" sz="1500" dirty="0"/>
                <a:t>содержание и форма</a:t>
              </a:r>
              <a:r>
                <a:rPr lang="ru-RU" sz="1500" dirty="0" smtClean="0"/>
                <a:t>; </a:t>
              </a:r>
              <a:r>
                <a:rPr lang="ru-RU" sz="1500" dirty="0"/>
                <a:t>сущность и явление</a:t>
              </a:r>
              <a:endPara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Скругленный прямоугольник 4"/>
            <p:cNvSpPr/>
            <p:nvPr/>
          </p:nvSpPr>
          <p:spPr>
            <a:xfrm>
              <a:off x="885178" y="2636371"/>
              <a:ext cx="2653495" cy="106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900" kern="120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786314" y="3000372"/>
            <a:ext cx="3857652" cy="1785950"/>
            <a:chOff x="834815" y="2410651"/>
            <a:chExt cx="2719607" cy="1128600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834815" y="2410651"/>
              <a:ext cx="2719607" cy="11286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numCol="1"/>
            <a:lstStyle/>
            <a:p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Общенаучные методы:</a:t>
              </a:r>
            </a:p>
            <a:p>
              <a:pPr algn="just"/>
              <a:r>
                <a:rPr lang="ru-RU" sz="1500" dirty="0" smtClean="0"/>
                <a:t>                            абстрагирование</a:t>
              </a:r>
              <a:r>
                <a:rPr lang="ru-RU" sz="1500" dirty="0"/>
                <a:t>; </a:t>
              </a:r>
              <a:endParaRPr lang="ru-RU" sz="1500" dirty="0" smtClean="0"/>
            </a:p>
            <a:p>
              <a:pPr algn="just"/>
              <a:r>
                <a:rPr lang="ru-RU" sz="1500" dirty="0" smtClean="0"/>
                <a:t>                            анализ </a:t>
              </a:r>
              <a:r>
                <a:rPr lang="ru-RU" sz="1500" dirty="0"/>
                <a:t>и синтез; </a:t>
              </a:r>
              <a:endParaRPr lang="ru-RU" sz="1500" dirty="0" smtClean="0"/>
            </a:p>
            <a:p>
              <a:pPr algn="just"/>
              <a:r>
                <a:rPr lang="ru-RU" sz="1500" dirty="0" smtClean="0"/>
                <a:t>                            индукция </a:t>
              </a:r>
              <a:r>
                <a:rPr lang="ru-RU" sz="1500" dirty="0"/>
                <a:t>и дедукция; </a:t>
              </a:r>
              <a:endParaRPr lang="ru-RU" sz="1500" dirty="0" smtClean="0"/>
            </a:p>
            <a:p>
              <a:pPr algn="just"/>
              <a:r>
                <a:rPr lang="ru-RU" sz="1500" dirty="0" smtClean="0"/>
                <a:t>                            аналогия и обобщение</a:t>
              </a:r>
              <a:r>
                <a:rPr lang="ru-RU" sz="1500" dirty="0"/>
                <a:t>;  </a:t>
              </a:r>
              <a:endParaRPr lang="ru-RU" sz="1500" dirty="0" smtClean="0"/>
            </a:p>
            <a:p>
              <a:pPr algn="just"/>
              <a:r>
                <a:rPr lang="ru-RU" sz="1500" dirty="0" smtClean="0"/>
                <a:t>                            выдвижение гипотез; </a:t>
              </a:r>
            </a:p>
            <a:p>
              <a:pPr algn="just"/>
              <a:r>
                <a:rPr lang="ru-RU" sz="1500" dirty="0" smtClean="0"/>
                <a:t>                            системный анализ       </a:t>
              </a:r>
            </a:p>
            <a:p>
              <a:endParaRPr lang="ru-RU" dirty="0"/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867871" y="2443707"/>
              <a:ext cx="2653495" cy="106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900" kern="120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786314" y="4857760"/>
            <a:ext cx="3857652" cy="1934926"/>
            <a:chOff x="834815" y="2410651"/>
            <a:chExt cx="2719607" cy="1128600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834815" y="2410651"/>
              <a:ext cx="2719607" cy="11286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Частнонаучные</a:t>
              </a:r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методы и криминалистические методики:</a:t>
              </a:r>
            </a:p>
            <a:p>
              <a:pPr algn="r"/>
              <a:r>
                <a:rPr lang="ru-RU" sz="1400" dirty="0" smtClean="0"/>
                <a:t>наблюдение; анкетирование;  интервьюирование; анализ </a:t>
              </a:r>
              <a:r>
                <a:rPr lang="ru-RU" sz="1400" dirty="0"/>
                <a:t>документов</a:t>
              </a:r>
              <a:r>
                <a:rPr lang="ru-RU" sz="1400" dirty="0" smtClean="0"/>
                <a:t>;  </a:t>
              </a:r>
            </a:p>
            <a:p>
              <a:pPr algn="r"/>
              <a:r>
                <a:rPr lang="ru-RU" sz="1400" dirty="0" smtClean="0"/>
                <a:t>логико-математические методы; статистические методы; </a:t>
              </a:r>
              <a:r>
                <a:rPr lang="ru-RU" sz="1400" dirty="0"/>
                <a:t>тестирование</a:t>
              </a:r>
              <a:r>
                <a:rPr lang="ru-RU" sz="1400" dirty="0" smtClean="0"/>
                <a:t>; </a:t>
              </a:r>
              <a:r>
                <a:rPr lang="ru-RU" sz="1400" dirty="0"/>
                <a:t>методы </a:t>
              </a:r>
              <a:r>
                <a:rPr lang="ru-RU" sz="1400" dirty="0" smtClean="0"/>
                <a:t>криминологических исследований; криминологическая экспертиза   </a:t>
              </a:r>
            </a:p>
            <a:p>
              <a:endParaRPr lang="ru-RU" sz="1500" dirty="0"/>
            </a:p>
          </p:txBody>
        </p:sp>
        <p:sp>
          <p:nvSpPr>
            <p:cNvPr id="39" name="Скругленный прямоугольник 4"/>
            <p:cNvSpPr/>
            <p:nvPr/>
          </p:nvSpPr>
          <p:spPr>
            <a:xfrm>
              <a:off x="867871" y="2443707"/>
              <a:ext cx="2653495" cy="106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900" kern="1200"/>
            </a:p>
          </p:txBody>
        </p:sp>
      </p:grpSp>
      <p:cxnSp>
        <p:nvCxnSpPr>
          <p:cNvPr id="46" name="Shape 45"/>
          <p:cNvCxnSpPr>
            <a:stCxn id="11" idx="1"/>
          </p:cNvCxnSpPr>
          <p:nvPr/>
        </p:nvCxnSpPr>
        <p:spPr>
          <a:xfrm rot="10800000">
            <a:off x="571472" y="2214554"/>
            <a:ext cx="214314" cy="14287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24" idx="1"/>
          </p:cNvCxnSpPr>
          <p:nvPr/>
        </p:nvCxnSpPr>
        <p:spPr>
          <a:xfrm rot="10800000">
            <a:off x="571472" y="3643315"/>
            <a:ext cx="214314" cy="16773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21" idx="1"/>
          </p:cNvCxnSpPr>
          <p:nvPr/>
        </p:nvCxnSpPr>
        <p:spPr>
          <a:xfrm rot="10800000">
            <a:off x="571472" y="5286389"/>
            <a:ext cx="214314" cy="107073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27" idx="3"/>
          </p:cNvCxnSpPr>
          <p:nvPr/>
        </p:nvCxnSpPr>
        <p:spPr>
          <a:xfrm flipV="1">
            <a:off x="8643966" y="2643182"/>
            <a:ext cx="214314" cy="12501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38" idx="3"/>
          </p:cNvCxnSpPr>
          <p:nvPr/>
        </p:nvCxnSpPr>
        <p:spPr>
          <a:xfrm flipV="1">
            <a:off x="8643966" y="3857628"/>
            <a:ext cx="214314" cy="19675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dirty="0" smtClean="0">
                <a:latin typeface="Constantia" pitchFamily="18" charset="0"/>
              </a:rPr>
              <a:t>СВЯЗЬ </a:t>
            </a:r>
            <a:r>
              <a:rPr lang="en-US" sz="2400" b="0" dirty="0" smtClean="0">
                <a:latin typeface="Constantia" pitchFamily="18" charset="0"/>
              </a:rPr>
              <a:t> </a:t>
            </a:r>
            <a:r>
              <a:rPr lang="ru-RU" sz="2400" b="0" dirty="0" smtClean="0">
                <a:latin typeface="Constantia" pitchFamily="18" charset="0"/>
              </a:rPr>
              <a:t>КРИМИНОЛОГИИ </a:t>
            </a:r>
            <a:r>
              <a:rPr lang="en-US" sz="2400" b="0" dirty="0" smtClean="0">
                <a:latin typeface="Constantia" pitchFamily="18" charset="0"/>
              </a:rPr>
              <a:t> </a:t>
            </a:r>
            <a:r>
              <a:rPr lang="ru-RU" sz="2400" b="0" dirty="0" smtClean="0">
                <a:latin typeface="Constantia" pitchFamily="18" charset="0"/>
              </a:rPr>
              <a:t>С</a:t>
            </a:r>
            <a:r>
              <a:rPr lang="en-US" sz="2400" b="0" dirty="0" smtClean="0">
                <a:latin typeface="Constantia" pitchFamily="18" charset="0"/>
              </a:rPr>
              <a:t> </a:t>
            </a:r>
            <a:r>
              <a:rPr lang="ru-RU" sz="2400" b="0" dirty="0" smtClean="0">
                <a:latin typeface="Constantia" pitchFamily="18" charset="0"/>
              </a:rPr>
              <a:t> ДРУГИМИ </a:t>
            </a:r>
            <a:r>
              <a:rPr lang="en-US" sz="2400" b="0" dirty="0" smtClean="0">
                <a:latin typeface="Constantia" pitchFamily="18" charset="0"/>
              </a:rPr>
              <a:t> </a:t>
            </a:r>
            <a:r>
              <a:rPr lang="ru-RU" sz="2400" b="0" dirty="0" smtClean="0">
                <a:latin typeface="Constantia" pitchFamily="18" charset="0"/>
              </a:rPr>
              <a:t>НАУКАМИ</a:t>
            </a:r>
            <a:endParaRPr lang="ru-RU" sz="2400" b="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29198"/>
            <a:ext cx="285720" cy="1785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gray">
          <a:xfrm>
            <a:off x="214282" y="5500702"/>
            <a:ext cx="2816087" cy="579064"/>
          </a:xfrm>
          <a:prstGeom prst="can">
            <a:avLst>
              <a:gd name="adj" fmla="val 32032"/>
            </a:avLst>
          </a:prstGeom>
          <a:solidFill>
            <a:srgbClr val="007692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Трудовое и семейное право</a:t>
            </a:r>
            <a:endParaRPr lang="ru-RU" sz="16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gray">
          <a:xfrm>
            <a:off x="3143240" y="5643578"/>
            <a:ext cx="2857520" cy="57906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126071" y="1857927"/>
            <a:ext cx="2874756" cy="3864952"/>
            <a:chOff x="1872" y="1037"/>
            <a:chExt cx="1960" cy="2563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2127" y="2160"/>
              <a:ext cx="1461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gray">
            <a:xfrm>
              <a:off x="2619" y="1969"/>
              <a:ext cx="43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gray">
            <a:xfrm>
              <a:off x="2127" y="2268"/>
              <a:ext cx="1467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КРИМИНОЛОГИЯ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gray">
            <a:xfrm>
              <a:off x="2619" y="2641"/>
              <a:ext cx="43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gray">
            <a:xfrm>
              <a:off x="1884" y="1037"/>
              <a:ext cx="1948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gray">
            <a:xfrm>
              <a:off x="2127" y="1179"/>
              <a:ext cx="141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Этика и эстетика</a:t>
              </a:r>
              <a:endParaRPr lang="ru-RU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gray">
            <a:xfrm>
              <a:off x="1884" y="3216"/>
              <a:ext cx="1948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" name="AutoShape 16"/>
          <p:cNvSpPr>
            <a:spLocks noChangeArrowheads="1"/>
          </p:cNvSpPr>
          <p:nvPr/>
        </p:nvSpPr>
        <p:spPr bwMode="gray">
          <a:xfrm>
            <a:off x="3143240" y="1357298"/>
            <a:ext cx="2857520" cy="579064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gray">
          <a:xfrm>
            <a:off x="3714744" y="1500175"/>
            <a:ext cx="1484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Философия</a:t>
            </a:r>
          </a:p>
          <a:p>
            <a:pPr algn="ctr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gray">
          <a:xfrm>
            <a:off x="6143636" y="5000636"/>
            <a:ext cx="2816087" cy="579064"/>
          </a:xfrm>
          <a:prstGeom prst="can">
            <a:avLst>
              <a:gd name="adj" fmla="val 32032"/>
            </a:avLst>
          </a:prstGeom>
          <a:solidFill>
            <a:srgbClr val="227BD4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Психиатрия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gray">
          <a:xfrm>
            <a:off x="6143636" y="4500570"/>
            <a:ext cx="2816087" cy="579064"/>
          </a:xfrm>
          <a:prstGeom prst="can">
            <a:avLst>
              <a:gd name="adj" fmla="val 32032"/>
            </a:avLst>
          </a:prstGeom>
          <a:solidFill>
            <a:srgbClr val="398CD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Педагогика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gray">
          <a:xfrm>
            <a:off x="6143636" y="4000504"/>
            <a:ext cx="2816087" cy="579064"/>
          </a:xfrm>
          <a:prstGeom prst="can">
            <a:avLst>
              <a:gd name="adj" fmla="val 32032"/>
            </a:avLst>
          </a:prstGeom>
          <a:solidFill>
            <a:srgbClr val="398CD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 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gray">
          <a:xfrm>
            <a:off x="6143636" y="3500438"/>
            <a:ext cx="2816087" cy="579064"/>
          </a:xfrm>
          <a:prstGeom prst="can">
            <a:avLst>
              <a:gd name="adj" fmla="val 32032"/>
            </a:avLst>
          </a:prstGeom>
          <a:solidFill>
            <a:srgbClr val="5A9FE4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и кибернетика</a:t>
            </a:r>
            <a:endParaRPr lang="ru-RU" sz="16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gray">
          <a:xfrm>
            <a:off x="6143636" y="3000372"/>
            <a:ext cx="2816087" cy="579064"/>
          </a:xfrm>
          <a:prstGeom prst="can">
            <a:avLst>
              <a:gd name="adj" fmla="val 32032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AutoShape 19"/>
          <p:cNvSpPr>
            <a:spLocks noChangeArrowheads="1"/>
          </p:cNvSpPr>
          <p:nvPr/>
        </p:nvSpPr>
        <p:spPr bwMode="gray">
          <a:xfrm>
            <a:off x="6143636" y="2500306"/>
            <a:ext cx="2816087" cy="579064"/>
          </a:xfrm>
          <a:prstGeom prst="can">
            <a:avLst>
              <a:gd name="adj" fmla="val 3203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Демография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gray">
          <a:xfrm>
            <a:off x="6143636" y="2000240"/>
            <a:ext cx="2816087" cy="579064"/>
          </a:xfrm>
          <a:prstGeom prst="can">
            <a:avLst>
              <a:gd name="adj" fmla="val 32032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 науки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gray">
          <a:xfrm>
            <a:off x="3071802" y="5357826"/>
            <a:ext cx="29866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социального управления</a:t>
            </a:r>
            <a:endParaRPr lang="ru-RU" sz="1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AutoShape 19"/>
          <p:cNvSpPr>
            <a:spLocks noChangeArrowheads="1"/>
          </p:cNvSpPr>
          <p:nvPr/>
        </p:nvSpPr>
        <p:spPr bwMode="gray">
          <a:xfrm>
            <a:off x="214282" y="5000636"/>
            <a:ext cx="2816087" cy="579064"/>
          </a:xfrm>
          <a:prstGeom prst="can">
            <a:avLst>
              <a:gd name="adj" fmla="val 32032"/>
            </a:avLst>
          </a:prstGeom>
          <a:solidFill>
            <a:srgbClr val="008BAC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Гражданское право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AutoShape 19"/>
          <p:cNvSpPr>
            <a:spLocks noChangeArrowheads="1"/>
          </p:cNvSpPr>
          <p:nvPr/>
        </p:nvSpPr>
        <p:spPr bwMode="gray">
          <a:xfrm>
            <a:off x="214282" y="4500570"/>
            <a:ext cx="2816087" cy="579064"/>
          </a:xfrm>
          <a:prstGeom prst="can">
            <a:avLst>
              <a:gd name="adj" fmla="val 32032"/>
            </a:avLst>
          </a:prstGeom>
          <a:solidFill>
            <a:srgbClr val="009FC4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Криминалистика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AutoShape 19"/>
          <p:cNvSpPr>
            <a:spLocks noChangeArrowheads="1"/>
          </p:cNvSpPr>
          <p:nvPr/>
        </p:nvSpPr>
        <p:spPr bwMode="gray">
          <a:xfrm>
            <a:off x="214282" y="4000504"/>
            <a:ext cx="2816087" cy="579064"/>
          </a:xfrm>
          <a:prstGeom prst="can">
            <a:avLst>
              <a:gd name="adj" fmla="val 32032"/>
            </a:avLst>
          </a:prstGeom>
          <a:solidFill>
            <a:srgbClr val="009FC4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0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0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оперативно-розыскной</a:t>
            </a:r>
          </a:p>
          <a:p>
            <a:pPr algn="ctr"/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деятельности</a:t>
            </a:r>
            <a:endParaRPr lang="ru-RU" sz="1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AutoShape 19"/>
          <p:cNvSpPr>
            <a:spLocks noChangeArrowheads="1"/>
          </p:cNvSpPr>
          <p:nvPr/>
        </p:nvSpPr>
        <p:spPr bwMode="gray">
          <a:xfrm>
            <a:off x="214282" y="3500438"/>
            <a:ext cx="2816087" cy="579064"/>
          </a:xfrm>
          <a:prstGeom prst="can">
            <a:avLst>
              <a:gd name="adj" fmla="val 32032"/>
            </a:avLst>
          </a:prstGeom>
          <a:solidFill>
            <a:srgbClr val="00B0DA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Административное право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gray">
          <a:xfrm>
            <a:off x="214282" y="3000372"/>
            <a:ext cx="2816087" cy="579064"/>
          </a:xfrm>
          <a:prstGeom prst="can">
            <a:avLst>
              <a:gd name="adj" fmla="val 32032"/>
            </a:avLst>
          </a:prstGeom>
          <a:solidFill>
            <a:srgbClr val="00B0DA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Уголовно-исполнительное право</a:t>
            </a:r>
            <a:endParaRPr lang="ru-RU" sz="1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gray">
          <a:xfrm>
            <a:off x="214282" y="2500306"/>
            <a:ext cx="2816087" cy="579064"/>
          </a:xfrm>
          <a:prstGeom prst="can">
            <a:avLst>
              <a:gd name="adj" fmla="val 32032"/>
            </a:avLst>
          </a:prstGeom>
          <a:solidFill>
            <a:srgbClr val="00BDEA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Уголовно-процессуальное право</a:t>
            </a:r>
            <a:endParaRPr lang="ru-RU" sz="1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gray">
          <a:xfrm>
            <a:off x="214282" y="2000240"/>
            <a:ext cx="2816087" cy="579064"/>
          </a:xfrm>
          <a:prstGeom prst="can">
            <a:avLst>
              <a:gd name="adj" fmla="val 32032"/>
            </a:avLst>
          </a:prstGeom>
          <a:solidFill>
            <a:srgbClr val="7DE6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Уголовное право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3857620" y="5857892"/>
            <a:ext cx="1533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Социология</a:t>
            </a:r>
            <a:endParaRPr lang="ru-RU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 dirty="0" smtClean="0">
                <a:latin typeface="Constantia" pitchFamily="18" charset="0"/>
              </a:rPr>
              <a:t>ПРИЗНАКИ   ПРЕСТУПНОСТИ</a:t>
            </a:r>
            <a:endParaRPr lang="en-US" sz="3200" b="0" dirty="0">
              <a:latin typeface="Constantia" pitchFamily="18" charset="0"/>
            </a:endParaRPr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857884" y="3357562"/>
            <a:ext cx="2286000" cy="85725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714348" y="3357562"/>
            <a:ext cx="2428892" cy="86201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714348" y="3429000"/>
            <a:ext cx="24908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Социальная обусловленность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5"/>
            <a:ext cx="903288" cy="815978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4" y="3252789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2" y="3255964"/>
            <a:ext cx="903600" cy="81597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3048001" y="1628775"/>
            <a:ext cx="2998788" cy="1601788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571868" y="1714488"/>
            <a:ext cx="1959126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Основные</a:t>
            </a:r>
          </a:p>
          <a:p>
            <a:pPr algn="ctr" eaLnBrk="0" hangingPunct="0"/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</a:t>
            </a:r>
            <a:r>
              <a:rPr lang="ru-RU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ризнаки</a:t>
            </a:r>
          </a:p>
          <a:p>
            <a:pPr algn="ctr" eaLnBrk="0" hangingPunct="0"/>
            <a:r>
              <a:rPr lang="ru-RU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преступности</a:t>
            </a:r>
            <a:endParaRPr lang="en-US" sz="2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6000760" y="3429000"/>
            <a:ext cx="20383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Социальный характер</a:t>
            </a:r>
            <a:endParaRPr lang="en-US" dirty="0"/>
          </a:p>
        </p:txBody>
      </p:sp>
      <p:sp>
        <p:nvSpPr>
          <p:cNvPr id="19" name="Freeform 7"/>
          <p:cNvSpPr>
            <a:spLocks/>
          </p:cNvSpPr>
          <p:nvPr/>
        </p:nvSpPr>
        <p:spPr bwMode="gray">
          <a:xfrm>
            <a:off x="3143240" y="3786190"/>
            <a:ext cx="1135073" cy="1500198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Freeform 7"/>
          <p:cNvSpPr>
            <a:spLocks/>
          </p:cNvSpPr>
          <p:nvPr/>
        </p:nvSpPr>
        <p:spPr bwMode="gray">
          <a:xfrm>
            <a:off x="3143240" y="4929198"/>
            <a:ext cx="1135073" cy="1714512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42910" y="4429132"/>
            <a:ext cx="2428892" cy="71438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71472" y="4572008"/>
            <a:ext cx="2490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Массовость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42910" y="5429264"/>
            <a:ext cx="2428892" cy="114300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2910" y="5648340"/>
            <a:ext cx="24908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Историческая изменчивость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6" name="Freeform 9"/>
          <p:cNvSpPr>
            <a:spLocks/>
          </p:cNvSpPr>
          <p:nvPr/>
        </p:nvSpPr>
        <p:spPr bwMode="gray">
          <a:xfrm flipH="1">
            <a:off x="4714876" y="3786190"/>
            <a:ext cx="1134000" cy="1501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Freeform 9"/>
          <p:cNvSpPr>
            <a:spLocks/>
          </p:cNvSpPr>
          <p:nvPr/>
        </p:nvSpPr>
        <p:spPr bwMode="gray">
          <a:xfrm flipH="1">
            <a:off x="4714876" y="4929198"/>
            <a:ext cx="1134000" cy="17136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5929322" y="4357694"/>
            <a:ext cx="2714644" cy="85725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857884" y="4429132"/>
            <a:ext cx="2857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Уголовно-правовой характер</a:t>
            </a:r>
            <a:endParaRPr lang="en-US" dirty="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5929322" y="5429264"/>
            <a:ext cx="2428892" cy="114300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6072198" y="5643578"/>
            <a:ext cx="20383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Системный характер</a:t>
            </a: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 dirty="0" smtClean="0">
                <a:latin typeface="Constantia" pitchFamily="18" charset="0"/>
              </a:rPr>
              <a:t>ПОКАЗАТЕЛИ   ПРЕСТУПНОСТИ</a:t>
            </a:r>
            <a:endParaRPr lang="en-US" sz="3200" b="0" dirty="0">
              <a:latin typeface="Constantia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5" name="Схема 44"/>
          <p:cNvGraphicFramePr/>
          <p:nvPr/>
        </p:nvGraphicFramePr>
        <p:xfrm>
          <a:off x="714348" y="1357298"/>
          <a:ext cx="807249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 dirty="0" smtClean="0">
                <a:latin typeface="Constantia" pitchFamily="18" charset="0"/>
              </a:rPr>
              <a:t>КРИМИНОЛОГИЧЕСКАЯ  ТИПОЛОГИЯ  ПРЕСТУПНОСТИ</a:t>
            </a:r>
            <a:endParaRPr lang="ru-RU" sz="2200" b="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428736"/>
            <a:ext cx="5000660" cy="285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Криминологическая типология преступности </a:t>
            </a:r>
            <a:endParaRPr lang="ru-RU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071678"/>
            <a:ext cx="1571636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dist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Насильственная</a:t>
            </a:r>
            <a:r>
              <a:rPr lang="ru-RU" sz="32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32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71678"/>
            <a:ext cx="1214446" cy="357190"/>
          </a:xfrm>
          <a:prstGeom prst="rect">
            <a:avLst/>
          </a:prstGeom>
          <a:solidFill>
            <a:srgbClr val="D6BBE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</a:t>
            </a:r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зрослых</a:t>
            </a:r>
            <a:endParaRPr lang="ru-RU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071678"/>
            <a:ext cx="1214446" cy="35719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Мужская</a:t>
            </a:r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2500306"/>
            <a:ext cx="1571636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Корыстная</a:t>
            </a:r>
            <a:endParaRPr lang="ru-RU" sz="1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2500306"/>
            <a:ext cx="1643074" cy="357190"/>
          </a:xfrm>
          <a:prstGeom prst="rect">
            <a:avLst/>
          </a:prstGeom>
          <a:solidFill>
            <a:srgbClr val="D6BBE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Несовершеннолетних</a:t>
            </a:r>
            <a:endParaRPr lang="ru-RU" sz="11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2500306"/>
            <a:ext cx="1214446" cy="35719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Женская</a:t>
            </a:r>
            <a:endParaRPr lang="ru-RU" sz="1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2928934"/>
            <a:ext cx="157163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Корыстно-насильственная</a:t>
            </a:r>
            <a:endParaRPr lang="ru-RU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Соединительная линия уступом 35"/>
          <p:cNvCxnSpPr>
            <a:stCxn id="25" idx="1"/>
            <a:endCxn id="6" idx="1"/>
          </p:cNvCxnSpPr>
          <p:nvPr/>
        </p:nvCxnSpPr>
        <p:spPr>
          <a:xfrm rot="10800000">
            <a:off x="1000100" y="2250274"/>
            <a:ext cx="1588" cy="892975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0" name="Соединительная линия уступом 39"/>
          <p:cNvCxnSpPr>
            <a:stCxn id="17" idx="1"/>
            <a:endCxn id="25" idx="1"/>
          </p:cNvCxnSpPr>
          <p:nvPr/>
        </p:nvCxnSpPr>
        <p:spPr>
          <a:xfrm rot="10800000" flipV="1">
            <a:off x="1000100" y="2678900"/>
            <a:ext cx="1588" cy="464347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2" name="Соединительная линия уступом 41"/>
          <p:cNvCxnSpPr>
            <a:stCxn id="17" idx="1"/>
            <a:endCxn id="6" idx="1"/>
          </p:cNvCxnSpPr>
          <p:nvPr/>
        </p:nvCxnSpPr>
        <p:spPr>
          <a:xfrm rot="10800000">
            <a:off x="1000100" y="2250273"/>
            <a:ext cx="1588" cy="42862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0" name="Соединительная линия уступом 49"/>
          <p:cNvCxnSpPr/>
          <p:nvPr/>
        </p:nvCxnSpPr>
        <p:spPr>
          <a:xfrm rot="5400000">
            <a:off x="1464447" y="5072074"/>
            <a:ext cx="285752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3" name="Соединительная линия уступом 52"/>
          <p:cNvCxnSpPr>
            <a:stCxn id="18" idx="1"/>
            <a:endCxn id="7" idx="1"/>
          </p:cNvCxnSpPr>
          <p:nvPr/>
        </p:nvCxnSpPr>
        <p:spPr>
          <a:xfrm rot="10800000">
            <a:off x="3143240" y="2250273"/>
            <a:ext cx="1588" cy="42862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5" name="Соединительная линия уступом 54"/>
          <p:cNvCxnSpPr>
            <a:stCxn id="19" idx="3"/>
            <a:endCxn id="8" idx="3"/>
          </p:cNvCxnSpPr>
          <p:nvPr/>
        </p:nvCxnSpPr>
        <p:spPr>
          <a:xfrm flipV="1">
            <a:off x="6429388" y="2250273"/>
            <a:ext cx="1588" cy="42862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7" name="Соединительная линия уступом 56"/>
          <p:cNvCxnSpPr/>
          <p:nvPr/>
        </p:nvCxnSpPr>
        <p:spPr>
          <a:xfrm flipV="1">
            <a:off x="8429652" y="2678901"/>
            <a:ext cx="1588" cy="42862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>
            <a:off x="8429652" y="2250273"/>
            <a:ext cx="1588" cy="42862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>
            <a:off x="2214546" y="4321975"/>
            <a:ext cx="1588" cy="42862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73" name="Соединительная линия уступом 72"/>
          <p:cNvCxnSpPr/>
          <p:nvPr/>
        </p:nvCxnSpPr>
        <p:spPr>
          <a:xfrm>
            <a:off x="4357686" y="3893347"/>
            <a:ext cx="1588" cy="571504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357686" y="4464851"/>
            <a:ext cx="857256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715008" y="417909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08" name="Соединительная линия уступом 107"/>
          <p:cNvCxnSpPr/>
          <p:nvPr/>
        </p:nvCxnSpPr>
        <p:spPr>
          <a:xfrm rot="16200000" flipH="1">
            <a:off x="1299359" y="3131334"/>
            <a:ext cx="2834492" cy="238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2707481" y="2466975"/>
            <a:ext cx="214314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443967" y="4541843"/>
            <a:ext cx="277008" cy="1582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30" name="Shape 129"/>
          <p:cNvCxnSpPr/>
          <p:nvPr/>
        </p:nvCxnSpPr>
        <p:spPr>
          <a:xfrm rot="10800000">
            <a:off x="4857752" y="1714488"/>
            <a:ext cx="357190" cy="2178859"/>
          </a:xfrm>
          <a:prstGeom prst="bentConnector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6659562" y="2454275"/>
            <a:ext cx="201613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6839902" y="518160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rot="5400000" flipH="1" flipV="1">
            <a:off x="5118896" y="3444862"/>
            <a:ext cx="3469493" cy="10335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557212" y="2676525"/>
            <a:ext cx="214314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8663011" y="2678897"/>
            <a:ext cx="201613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16200000" flipV="1">
            <a:off x="4771" y="2128828"/>
            <a:ext cx="1104913" cy="2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47" name="Прямая соединительная линия 146"/>
          <p:cNvCxnSpPr>
            <a:stCxn id="5" idx="1"/>
          </p:cNvCxnSpPr>
          <p:nvPr/>
        </p:nvCxnSpPr>
        <p:spPr>
          <a:xfrm rot="10800000" flipV="1">
            <a:off x="557214" y="1571611"/>
            <a:ext cx="1657333" cy="13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rot="10800000" flipV="1">
            <a:off x="7205655" y="1571625"/>
            <a:ext cx="1657333" cy="13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rot="16200000" flipV="1">
            <a:off x="8305837" y="2124054"/>
            <a:ext cx="1104913" cy="2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4588668" y="4171950"/>
            <a:ext cx="26908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rot="5400000" flipH="1" flipV="1">
            <a:off x="4698209" y="4017170"/>
            <a:ext cx="319086" cy="3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179" name="Прямоугольник 178"/>
          <p:cNvSpPr/>
          <p:nvPr/>
        </p:nvSpPr>
        <p:spPr>
          <a:xfrm>
            <a:off x="6929454" y="2071678"/>
            <a:ext cx="1571636" cy="357190"/>
          </a:xfrm>
          <a:prstGeom prst="rect">
            <a:avLst/>
          </a:prstGeom>
          <a:solidFill>
            <a:srgbClr val="BAE18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Экономическая</a:t>
            </a:r>
            <a:r>
              <a:rPr lang="ru-RU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7286644" y="3500438"/>
            <a:ext cx="1643074" cy="428628"/>
          </a:xfrm>
          <a:prstGeom prst="rect">
            <a:avLst/>
          </a:prstGeom>
          <a:solidFill>
            <a:srgbClr val="94FA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Против личности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4929190" y="3714752"/>
            <a:ext cx="1857388" cy="357190"/>
          </a:xfrm>
          <a:prstGeom prst="rect">
            <a:avLst/>
          </a:prstGeom>
          <a:solidFill>
            <a:srgbClr val="FFFFB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Профессиональная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5000628" y="4286256"/>
            <a:ext cx="1643074" cy="357190"/>
          </a:xfrm>
          <a:prstGeom prst="rect">
            <a:avLst/>
          </a:prstGeom>
          <a:solidFill>
            <a:srgbClr val="CDCD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Организованная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2857488" y="3714752"/>
            <a:ext cx="1643074" cy="357190"/>
          </a:xfrm>
          <a:prstGeom prst="rect">
            <a:avLst/>
          </a:prstGeom>
          <a:solidFill>
            <a:srgbClr val="88BAE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Индивидуальная</a:t>
            </a:r>
            <a:r>
              <a:rPr lang="ru-RU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286116" y="4286256"/>
            <a:ext cx="1214446" cy="357190"/>
          </a:xfrm>
          <a:prstGeom prst="rect">
            <a:avLst/>
          </a:prstGeom>
          <a:solidFill>
            <a:srgbClr val="88BAE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Групповая </a:t>
            </a:r>
            <a:endParaRPr lang="ru-RU" sz="16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1000100" y="4143380"/>
            <a:ext cx="1214446" cy="357190"/>
          </a:xfrm>
          <a:prstGeom prst="rect">
            <a:avLst/>
          </a:prstGeom>
          <a:solidFill>
            <a:srgbClr val="FFECA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Первичная</a:t>
            </a:r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6929454" y="2500306"/>
            <a:ext cx="1571636" cy="357190"/>
          </a:xfrm>
          <a:prstGeom prst="rect">
            <a:avLst/>
          </a:prstGeom>
          <a:solidFill>
            <a:srgbClr val="BAE18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Экологическая</a:t>
            </a:r>
            <a:r>
              <a:rPr lang="ru-RU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6929454" y="2928934"/>
            <a:ext cx="1571636" cy="428628"/>
          </a:xfrm>
          <a:prstGeom prst="rect">
            <a:avLst/>
          </a:prstGeom>
          <a:solidFill>
            <a:srgbClr val="BAE18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Должностная и коррупционная</a:t>
            </a:r>
          </a:p>
        </p:txBody>
      </p:sp>
      <p:sp>
        <p:nvSpPr>
          <p:cNvPr id="198" name="Прямоугольник 197"/>
          <p:cNvSpPr/>
          <p:nvPr/>
        </p:nvSpPr>
        <p:spPr>
          <a:xfrm>
            <a:off x="1000100" y="4572008"/>
            <a:ext cx="1214446" cy="357190"/>
          </a:xfrm>
          <a:prstGeom prst="rect">
            <a:avLst/>
          </a:prstGeom>
          <a:solidFill>
            <a:srgbClr val="FFECA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Рецидивная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571472" y="5214950"/>
            <a:ext cx="1857388" cy="357190"/>
          </a:xfrm>
          <a:prstGeom prst="rect">
            <a:avLst/>
          </a:prstGeom>
          <a:solidFill>
            <a:srgbClr val="FFF5D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Пенитенциарная</a:t>
            </a:r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200" name="Прямая соединительная линия 199"/>
          <p:cNvCxnSpPr/>
          <p:nvPr/>
        </p:nvCxnSpPr>
        <p:spPr>
          <a:xfrm>
            <a:off x="2714610" y="5600710"/>
            <a:ext cx="214314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rot="16200000" flipV="1">
            <a:off x="2162169" y="5053013"/>
            <a:ext cx="1104913" cy="2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204" name="Прямоугольник 203"/>
          <p:cNvSpPr/>
          <p:nvPr/>
        </p:nvSpPr>
        <p:spPr>
          <a:xfrm>
            <a:off x="3143240" y="5214950"/>
            <a:ext cx="1500198" cy="357190"/>
          </a:xfrm>
          <a:prstGeom prst="rect">
            <a:avLst/>
          </a:prstGeom>
          <a:solidFill>
            <a:srgbClr val="FF8989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Умышленная</a:t>
            </a:r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3143240" y="5715016"/>
            <a:ext cx="1643074" cy="357190"/>
          </a:xfrm>
          <a:prstGeom prst="rect">
            <a:avLst/>
          </a:prstGeom>
          <a:solidFill>
            <a:srgbClr val="FF8989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Неосторожная</a:t>
            </a:r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212" name="Соединительная линия уступом 211"/>
          <p:cNvCxnSpPr>
            <a:stCxn id="204" idx="1"/>
            <a:endCxn id="205" idx="1"/>
          </p:cNvCxnSpPr>
          <p:nvPr/>
        </p:nvCxnSpPr>
        <p:spPr>
          <a:xfrm rot="10800000" flipV="1">
            <a:off x="3143240" y="5393545"/>
            <a:ext cx="1588" cy="50006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Прямоугольник 212"/>
          <p:cNvSpPr/>
          <p:nvPr/>
        </p:nvSpPr>
        <p:spPr>
          <a:xfrm>
            <a:off x="7286644" y="4000504"/>
            <a:ext cx="1643074" cy="428628"/>
          </a:xfrm>
          <a:prstGeom prst="rect">
            <a:avLst/>
          </a:prstGeom>
          <a:solidFill>
            <a:srgbClr val="94FA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Против собственности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7286644" y="4500570"/>
            <a:ext cx="1643074" cy="642942"/>
          </a:xfrm>
          <a:prstGeom prst="rect">
            <a:avLst/>
          </a:prstGeom>
          <a:solidFill>
            <a:srgbClr val="94FA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Против государственной власти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7286644" y="5214950"/>
            <a:ext cx="1643074" cy="428628"/>
          </a:xfrm>
          <a:prstGeom prst="rect">
            <a:avLst/>
          </a:prstGeom>
          <a:solidFill>
            <a:srgbClr val="94FA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Против военной службы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7286644" y="5715016"/>
            <a:ext cx="1643074" cy="1054084"/>
          </a:xfrm>
          <a:prstGeom prst="rect">
            <a:avLst/>
          </a:prstGeom>
          <a:solidFill>
            <a:srgbClr val="94FA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cap="small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Против общественной безопасности, общественного порядка </a:t>
            </a:r>
            <a:endParaRPr lang="ru-RU" sz="1400" cap="smal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218" name="Соединительная линия уступом 217"/>
          <p:cNvCxnSpPr>
            <a:stCxn id="216" idx="1"/>
            <a:endCxn id="215" idx="1"/>
          </p:cNvCxnSpPr>
          <p:nvPr/>
        </p:nvCxnSpPr>
        <p:spPr>
          <a:xfrm rot="10800000">
            <a:off x="7286644" y="5429264"/>
            <a:ext cx="1588" cy="81279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Соединительная линия уступом 219"/>
          <p:cNvCxnSpPr>
            <a:stCxn id="215" idx="1"/>
            <a:endCxn id="214" idx="1"/>
          </p:cNvCxnSpPr>
          <p:nvPr/>
        </p:nvCxnSpPr>
        <p:spPr>
          <a:xfrm rot="10800000">
            <a:off x="7286644" y="4822042"/>
            <a:ext cx="1588" cy="607223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Соединительная линия уступом 221"/>
          <p:cNvCxnSpPr>
            <a:stCxn id="214" idx="1"/>
            <a:endCxn id="213" idx="1"/>
          </p:cNvCxnSpPr>
          <p:nvPr/>
        </p:nvCxnSpPr>
        <p:spPr>
          <a:xfrm rot="10800000">
            <a:off x="7286644" y="4214819"/>
            <a:ext cx="1588" cy="607223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Соединительная линия уступом 223"/>
          <p:cNvCxnSpPr>
            <a:stCxn id="213" idx="1"/>
            <a:endCxn id="182" idx="1"/>
          </p:cNvCxnSpPr>
          <p:nvPr/>
        </p:nvCxnSpPr>
        <p:spPr>
          <a:xfrm rot="10800000">
            <a:off x="7286644" y="3714752"/>
            <a:ext cx="1588" cy="50006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1950139" y="2666916"/>
            <a:ext cx="5867400" cy="893755"/>
            <a:chOff x="878" y="982"/>
            <a:chExt cx="3984" cy="912"/>
          </a:xfrm>
        </p:grpSpPr>
        <p:sp>
          <p:nvSpPr>
            <p:cNvPr id="44" name="AutoShape 4"/>
            <p:cNvSpPr>
              <a:spLocks noChangeArrowheads="1"/>
            </p:cNvSpPr>
            <p:nvPr/>
          </p:nvSpPr>
          <p:spPr bwMode="gray">
            <a:xfrm>
              <a:off x="878" y="982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       </a:t>
              </a:r>
              <a:r>
                <a:rPr lang="ru-RU" sz="16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Общие причины</a:t>
              </a:r>
            </a:p>
            <a:p>
              <a:r>
                <a:rPr lang="ru-RU" sz="16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            Причины видов преступности</a:t>
              </a:r>
            </a:p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       </a:t>
              </a:r>
              <a:r>
                <a:rPr lang="ru-RU" sz="16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Причины отдельных преступлений</a:t>
              </a:r>
              <a:endParaRPr lang="ru-RU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gray">
            <a:xfrm>
              <a:off x="1899" y="1032"/>
              <a:ext cx="2928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 dirty="0" smtClean="0">
                <a:latin typeface="Constantia" pitchFamily="18" charset="0"/>
              </a:rPr>
              <a:t>КЛАССИФИКАЦИЯ  ДЕТЕРМИНАНТОВ  ПРЕСТУПНОСТИ,</a:t>
            </a:r>
            <a:endParaRPr lang="ru-RU" sz="2200" b="0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33402" y="1654172"/>
            <a:ext cx="5867400" cy="893755"/>
            <a:chOff x="912" y="1008"/>
            <a:chExt cx="3984" cy="912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Причины</a:t>
              </a:r>
            </a:p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Условия</a:t>
              </a:r>
            </a:p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Криминогенные факторы </a:t>
              </a:r>
              <a:endParaRPr lang="ru-RU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999" y="1092"/>
              <a:ext cx="909" cy="746"/>
              <a:chOff x="999" y="1092"/>
              <a:chExt cx="909" cy="746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909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gray">
              <a:xfrm>
                <a:off x="1035" y="1177"/>
                <a:ext cx="867" cy="55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1600" b="1" cap="small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nstantia" pitchFamily="18" charset="0"/>
                  </a:rPr>
                  <a:t>Механизм </a:t>
                </a:r>
              </a:p>
              <a:p>
                <a:pPr algn="ctr" eaLnBrk="0" hangingPunct="0"/>
                <a:r>
                  <a:rPr lang="ru-RU" sz="1600" b="1" cap="small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nstantia" pitchFamily="18" charset="0"/>
                  </a:rPr>
                  <a:t>действия</a:t>
                </a:r>
                <a:endParaRPr lang="en-US" sz="1600" b="1" cap="small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nstantia" pitchFamily="18" charset="0"/>
                </a:endParaRPr>
              </a:p>
            </p:txBody>
          </p:sp>
        </p:grpSp>
        <p:sp>
          <p:nvSpPr>
            <p:cNvPr id="7" name="Text Box 9"/>
            <p:cNvSpPr txBox="1">
              <a:spLocks noChangeArrowheads="1"/>
            </p:cNvSpPr>
            <p:nvPr/>
          </p:nvSpPr>
          <p:spPr bwMode="gray">
            <a:xfrm>
              <a:off x="1908" y="1110"/>
              <a:ext cx="2928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42910" y="1214422"/>
            <a:ext cx="8151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ЕЁ ПРИЧИН И УСЛОВИЙ ПО  РАЗЛИЧНЫМ ОСНОВАНИЯМ</a:t>
            </a:r>
            <a:endParaRPr lang="ru-RU" sz="22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gray">
          <a:xfrm>
            <a:off x="2111368" y="2782886"/>
            <a:ext cx="2103442" cy="71438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>
                  <a:gamma/>
                  <a:tint val="72549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Freeform 14"/>
          <p:cNvSpPr>
            <a:spLocks/>
          </p:cNvSpPr>
          <p:nvPr/>
        </p:nvSpPr>
        <p:spPr bwMode="gray">
          <a:xfrm>
            <a:off x="2182060" y="2851399"/>
            <a:ext cx="661397" cy="35719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42353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2878853" y="3663792"/>
            <a:ext cx="5867400" cy="996655"/>
            <a:chOff x="878" y="956"/>
            <a:chExt cx="3984" cy="1017"/>
          </a:xfrm>
        </p:grpSpPr>
        <p:sp>
          <p:nvSpPr>
            <p:cNvPr id="51" name="AutoShape 4"/>
            <p:cNvSpPr>
              <a:spLocks noChangeArrowheads="1"/>
            </p:cNvSpPr>
            <p:nvPr/>
          </p:nvSpPr>
          <p:spPr bwMode="gray">
            <a:xfrm>
              <a:off x="878" y="956"/>
              <a:ext cx="3984" cy="101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</a:t>
              </a:r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Экономические и политические</a:t>
              </a:r>
            </a:p>
            <a:p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Социально-бытовые и духовно-нравственные</a:t>
              </a:r>
            </a:p>
            <a:p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Социально-психологические </a:t>
              </a:r>
            </a:p>
            <a:p>
              <a:r>
                <a:rPr lang="ru-RU" sz="1500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Культурно-воспитательные </a:t>
              </a:r>
              <a:endParaRPr lang="ru-RU" sz="1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  <a:p>
              <a:endParaRPr lang="ru-RU" sz="3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>
              <a:off x="1047" y="1140"/>
              <a:ext cx="383" cy="373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Text Box 9"/>
            <p:cNvSpPr txBox="1">
              <a:spLocks noChangeArrowheads="1"/>
            </p:cNvSpPr>
            <p:nvPr/>
          </p:nvSpPr>
          <p:spPr bwMode="gray">
            <a:xfrm>
              <a:off x="1908" y="1110"/>
              <a:ext cx="2928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7" name="Group 3"/>
          <p:cNvGrpSpPr>
            <a:grpSpLocks/>
          </p:cNvGrpSpPr>
          <p:nvPr/>
        </p:nvGrpSpPr>
        <p:grpSpPr bwMode="auto">
          <a:xfrm>
            <a:off x="2214546" y="4786322"/>
            <a:ext cx="5867400" cy="893755"/>
            <a:chOff x="912" y="1008"/>
            <a:chExt cx="3984" cy="912"/>
          </a:xfrm>
        </p:grpSpPr>
        <p:sp>
          <p:nvSpPr>
            <p:cNvPr id="58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Биологические</a:t>
              </a:r>
            </a:p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Социальные</a:t>
              </a: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gray">
            <a:xfrm>
              <a:off x="1908" y="1110"/>
              <a:ext cx="2928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4" name="Group 3"/>
          <p:cNvGrpSpPr>
            <a:grpSpLocks/>
          </p:cNvGrpSpPr>
          <p:nvPr/>
        </p:nvGrpSpPr>
        <p:grpSpPr bwMode="auto">
          <a:xfrm>
            <a:off x="900062" y="5811805"/>
            <a:ext cx="5867400" cy="893755"/>
            <a:chOff x="912" y="1008"/>
            <a:chExt cx="3984" cy="912"/>
          </a:xfrm>
        </p:grpSpPr>
        <p:sp>
          <p:nvSpPr>
            <p:cNvPr id="65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 Объективные</a:t>
              </a:r>
            </a:p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 Объективно-субъективные</a:t>
              </a:r>
            </a:p>
            <a:p>
              <a:r>
                <a:rPr lang="ru-RU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                                 Субъективные</a:t>
              </a:r>
              <a:endParaRPr lang="ru-RU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  <p:sp>
          <p:nvSpPr>
            <p:cNvPr id="67" name="Text Box 9"/>
            <p:cNvSpPr txBox="1">
              <a:spLocks noChangeArrowheads="1"/>
            </p:cNvSpPr>
            <p:nvPr/>
          </p:nvSpPr>
          <p:spPr bwMode="gray">
            <a:xfrm>
              <a:off x="1908" y="1110"/>
              <a:ext cx="2928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AutoShape 20"/>
          <p:cNvSpPr>
            <a:spLocks noChangeArrowheads="1"/>
          </p:cNvSpPr>
          <p:nvPr/>
        </p:nvSpPr>
        <p:spPr bwMode="gray">
          <a:xfrm>
            <a:off x="3071802" y="3811590"/>
            <a:ext cx="1357322" cy="71438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>
                  <a:gamma/>
                  <a:tint val="63529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Freeform 21"/>
          <p:cNvSpPr>
            <a:spLocks/>
          </p:cNvSpPr>
          <p:nvPr/>
        </p:nvSpPr>
        <p:spPr bwMode="gray">
          <a:xfrm>
            <a:off x="3142494" y="3880103"/>
            <a:ext cx="676894" cy="35719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AutoShape 20"/>
          <p:cNvSpPr>
            <a:spLocks noChangeArrowheads="1"/>
          </p:cNvSpPr>
          <p:nvPr/>
        </p:nvSpPr>
        <p:spPr bwMode="gray">
          <a:xfrm>
            <a:off x="2346316" y="4876796"/>
            <a:ext cx="1357322" cy="714380"/>
          </a:xfrm>
          <a:prstGeom prst="roundRect">
            <a:avLst>
              <a:gd name="adj" fmla="val 11921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" name="Freeform 21"/>
          <p:cNvSpPr>
            <a:spLocks/>
          </p:cNvSpPr>
          <p:nvPr/>
        </p:nvSpPr>
        <p:spPr bwMode="gray">
          <a:xfrm>
            <a:off x="2417008" y="4945309"/>
            <a:ext cx="676894" cy="35719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solidFill>
            <a:srgbClr val="CCE9AD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" name="AutoShape 20"/>
          <p:cNvSpPr>
            <a:spLocks noChangeArrowheads="1"/>
          </p:cNvSpPr>
          <p:nvPr/>
        </p:nvSpPr>
        <p:spPr bwMode="gray">
          <a:xfrm>
            <a:off x="1022348" y="5903894"/>
            <a:ext cx="1763702" cy="714380"/>
          </a:xfrm>
          <a:prstGeom prst="roundRect">
            <a:avLst>
              <a:gd name="adj" fmla="val 11921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" name="Freeform 21"/>
          <p:cNvSpPr>
            <a:spLocks/>
          </p:cNvSpPr>
          <p:nvPr/>
        </p:nvSpPr>
        <p:spPr bwMode="gray">
          <a:xfrm>
            <a:off x="1093040" y="5972407"/>
            <a:ext cx="676894" cy="35719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solidFill>
            <a:srgbClr val="ABE9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gray">
          <a:xfrm>
            <a:off x="2071670" y="2857496"/>
            <a:ext cx="219361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Уровень </a:t>
            </a:r>
          </a:p>
          <a:p>
            <a:pPr algn="ctr" eaLnBrk="0" hangingPunct="0"/>
            <a:r>
              <a:rPr lang="ru-RU" sz="1600" b="1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функционирования</a:t>
            </a:r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gray">
          <a:xfrm>
            <a:off x="3038468" y="4000500"/>
            <a:ext cx="141840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Содержание</a:t>
            </a:r>
          </a:p>
        </p:txBody>
      </p:sp>
      <p:sp>
        <p:nvSpPr>
          <p:cNvPr id="85" name="Text Box 8"/>
          <p:cNvSpPr txBox="1">
            <a:spLocks noChangeArrowheads="1"/>
          </p:cNvSpPr>
          <p:nvPr/>
        </p:nvSpPr>
        <p:spPr bwMode="gray">
          <a:xfrm>
            <a:off x="2428860" y="5072074"/>
            <a:ext cx="119776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Сущность</a:t>
            </a: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gray">
          <a:xfrm>
            <a:off x="1020754" y="5956300"/>
            <a:ext cx="178856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Природа </a:t>
            </a:r>
          </a:p>
          <a:p>
            <a:pPr algn="ctr" eaLnBrk="0" hangingPunct="0"/>
            <a:r>
              <a:rPr lang="ru-RU" sz="1600" b="1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возникновения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НЕГАТИВНЫЕ СОЦИАЛЬНЫЕ ЯВЛЕНИЯ, СВЯЗАННЫЕ С ПРЕСТУПНОСТЬЮ</a:t>
            </a:r>
            <a:endParaRPr lang="ru-RU" sz="1800" b="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Constantia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397000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072074"/>
            <a:ext cx="285720" cy="1785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214950"/>
            <a:ext cx="8286808" cy="12144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ВЫСТУПАЮЩИЕ В КАЧЕСТВЕ УСЛОВИЙ ПРЕСТУПНОСТИ НАРУШЕНИЯ И УПУЩЕНИЯ В ПРАКТИЧЕСКОЙ ДЕЯТЕЛЬНОСТИ, УСИЛИВАЮЩИЕ И УГЛУБЛЯЮЩИЕ ПРОТИВОРЕЧИЯ, ИХ НЕГАТИВНОЕ ВОЗДЕЙСТВИЕ НА СОЗНАНИЕ ЛЮДЕЙ, ОКАЗЫВАЮЩИЕ НЕПОСРЕДСТВЕННО КРИМИНОГЕННОЕ ВЛИЯНИЕ НА ИХ ПОВЕДЕНИЕ</a:t>
            </a:r>
            <a:endParaRPr lang="ru-RU" sz="1600" b="1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4l">
  <a:themeElements>
    <a:clrScheme name="sample 3">
      <a:dk1>
        <a:srgbClr val="000000"/>
      </a:dk1>
      <a:lt1>
        <a:srgbClr val="FFFFFF"/>
      </a:lt1>
      <a:dk2>
        <a:srgbClr val="000066"/>
      </a:dk2>
      <a:lt2>
        <a:srgbClr val="B2B2B2"/>
      </a:lt2>
      <a:accent1>
        <a:srgbClr val="3B8DDF"/>
      </a:accent1>
      <a:accent2>
        <a:srgbClr val="0099CC"/>
      </a:accent2>
      <a:accent3>
        <a:srgbClr val="FFFFFF"/>
      </a:accent3>
      <a:accent4>
        <a:srgbClr val="000000"/>
      </a:accent4>
      <a:accent5>
        <a:srgbClr val="AFC5EC"/>
      </a:accent5>
      <a:accent6>
        <a:srgbClr val="008AB9"/>
      </a:accent6>
      <a:hlink>
        <a:srgbClr val="5A94A8"/>
      </a:hlink>
      <a:folHlink>
        <a:srgbClr val="6666F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6AB897"/>
        </a:accent1>
        <a:accent2>
          <a:srgbClr val="FF7C80"/>
        </a:accent2>
        <a:accent3>
          <a:srgbClr val="FFFFFF"/>
        </a:accent3>
        <a:accent4>
          <a:srgbClr val="000000"/>
        </a:accent4>
        <a:accent5>
          <a:srgbClr val="B9D8C9"/>
        </a:accent5>
        <a:accent6>
          <a:srgbClr val="E77073"/>
        </a:accent6>
        <a:hlink>
          <a:srgbClr val="5A94A8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069EC"/>
        </a:dk2>
        <a:lt2>
          <a:srgbClr val="B2B2B2"/>
        </a:lt2>
        <a:accent1>
          <a:srgbClr val="8DA75F"/>
        </a:accent1>
        <a:accent2>
          <a:srgbClr val="CCCC00"/>
        </a:accent2>
        <a:accent3>
          <a:srgbClr val="FFFFFF"/>
        </a:accent3>
        <a:accent4>
          <a:srgbClr val="000056"/>
        </a:accent4>
        <a:accent5>
          <a:srgbClr val="C5D0B6"/>
        </a:accent5>
        <a:accent6>
          <a:srgbClr val="B9B900"/>
        </a:accent6>
        <a:hlink>
          <a:srgbClr val="3B5AB1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3B8DDF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AFC5EC"/>
        </a:accent5>
        <a:accent6>
          <a:srgbClr val="008AB9"/>
        </a:accent6>
        <a:hlink>
          <a:srgbClr val="5A94A8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1701</Words>
  <Application>Microsoft PowerPoint</Application>
  <PresentationFormat>Экран (4:3)</PresentationFormat>
  <Paragraphs>418</Paragraphs>
  <Slides>29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cdb2004c004l</vt:lpstr>
      <vt:lpstr>Презентация по криминологии</vt:lpstr>
      <vt:lpstr>ПРЕДМЕТ  КРИМИНОЛОГИИ</vt:lpstr>
      <vt:lpstr>МЕТОДОЛОГИЧЕСКИЕ ОСНОВЫ И МЕТОДЫ КРИМИНОЛОГИИ </vt:lpstr>
      <vt:lpstr>СВЯЗЬ  КРИМИНОЛОГИИ  С  ДРУГИМИ  НАУКАМИ</vt:lpstr>
      <vt:lpstr>ПРИЗНАКИ   ПРЕСТУПНОСТИ</vt:lpstr>
      <vt:lpstr>ПОКАЗАТЕЛИ   ПРЕСТУПНОСТИ</vt:lpstr>
      <vt:lpstr>КРИМИНОЛОГИЧЕСКАЯ  ТИПОЛОГИЯ  ПРЕСТУПНОСТИ</vt:lpstr>
      <vt:lpstr>КЛАССИФИКАЦИЯ  ДЕТЕРМИНАНТОВ  ПРЕСТУПНОСТИ,</vt:lpstr>
      <vt:lpstr>НЕГАТИВНЫЕ СОЦИАЛЬНЫЕ ЯВЛЕНИЯ, СВЯЗАННЫЕ С ПРЕСТУПНОСТЬЮ</vt:lpstr>
      <vt:lpstr>СОЦИАЛЬНО-ДЕМОГРАФИЧЕСКИЕ  ПРИЗНАКИ  ЛИЧНОСТИ</vt:lpstr>
      <vt:lpstr>НРАВСТВЕННО-ПСИХОЛОГИЧЕСКИЕ  ПРИЗНАКИ  ЛИЧНОСТИ</vt:lpstr>
      <vt:lpstr>УГОЛОВНО-ПРАВОВЫЕ  ПРИЗНАКИ  ЛИЧНОСТИ ПРЕСТУПНИКА</vt:lpstr>
      <vt:lpstr>ТИПОЛОГИЯ  ЛИЧНОСТИ ПРЕСТУПНИКА ПО ХАРАКТЕРУ АНТИСОЦИАЛЬНОЙ НАПРАВЛЕННОСТИ</vt:lpstr>
      <vt:lpstr>ТИПОЛОГИЯ  ЛИЧНОСТИ  ПРЕСТУПНИКА  ПО  ГЛУБИНЕ, СТОЙКОСТИ  И ИНТЕНСИВНОСТИ  АНТИСОЦИАЛЬНОЙ  НАПРАВЛЕННОСТИ</vt:lpstr>
      <vt:lpstr>ФАКТОРЫ, ОБУСЛОВЛИВАЮЩИЕ  ИНДИВИДУАЛЬНОЕ  ПРЕСТУПНОЕ ПОВЕДЕНИЕ </vt:lpstr>
      <vt:lpstr>ПСИХОЛОГИЧЕСКИЙ  МЕХАНИЗМ  СОВЕРШЕНИЯ  УМЫШЛЕННОГО ПРЕСТУПЛЕНИЯ </vt:lpstr>
      <vt:lpstr>КЛАССИФИКАЦИЯ КРИМИНОГЕННЫХ СИТУАЦИЙ (по источнику возникновения)</vt:lpstr>
      <vt:lpstr>КЛАССИФИКАЦИЯ КРИМИНОГЕННЫХ СИТУАЦИЙ</vt:lpstr>
      <vt:lpstr>ВИДЫ  ПРЕДУПРЕЖДЕНИЯ  ПРЕСТУПЛЕНИЙ</vt:lpstr>
      <vt:lpstr>ОБЪЕКТЫ  ПРЕДУПРЕЖДЕНИЯ  ПРЕСТУПЛЕНИЙ</vt:lpstr>
      <vt:lpstr>ОБЪЕКТЫ  ПРЕДУПРЕЖДЕНИЯ  ПРЕСТУПЛЕНИЙ (ПП)</vt:lpstr>
      <vt:lpstr>ТИПОЛОГИЯ  ЖЕРТВ  ПРЕСТУПЛЕНИЙ, ОПРЕДЕЛЯЕМАЯ ОСОБЕННОСТЯМИ ИХ ЛИЧНОСТИ</vt:lpstr>
      <vt:lpstr> СИСТЕМА  МЕР  ОБЩЕЙ  И  ИНДИВИДУАЛЬНОЙ ВИКТИМОЛОГИЧЕСКОЙ  ПРОФИЛАКТИКИ</vt:lpstr>
      <vt:lpstr>ОСНОВНЫЕ  НАПРАВЛЕНИЯ  КРИМИНОЛОГИЧЕСКИХ  ИССЛЕДОВАНИЙ</vt:lpstr>
      <vt:lpstr>СТРУКТУРА  ПРОГРАММЫ    КРИМИНОЛОГИЧЕСКОГО  ИССЛЕДОВАНИЯ</vt:lpstr>
      <vt:lpstr>МЕТОДЫ  КРИМИНОЛОГИЧЕСКОГО  ПРОГНОЗИРОВАНИЯ</vt:lpstr>
      <vt:lpstr>КЛАССИФИКАЦИЯ  КРИМИНОЛОГИЧЕСКИХ  ПРОГНОЗОВ</vt:lpstr>
      <vt:lpstr>ВИДЫ  ОРГАНИЗОВАННЫХ  ПРЕСТУПНЫХ  ФОРМИРОВАНИЙ 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Виктор</cp:lastModifiedBy>
  <cp:revision>144</cp:revision>
  <dcterms:created xsi:type="dcterms:W3CDTF">2009-06-22T17:57:01Z</dcterms:created>
  <dcterms:modified xsi:type="dcterms:W3CDTF">2009-06-29T15:21:41Z</dcterms:modified>
</cp:coreProperties>
</file>